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3" r:id="rId1"/>
    <p:sldMasterId id="2147483801" r:id="rId2"/>
  </p:sldMasterIdLst>
  <p:notesMasterIdLst>
    <p:notesMasterId r:id="rId21"/>
  </p:notesMasterIdLst>
  <p:sldIdLst>
    <p:sldId id="260" r:id="rId3"/>
    <p:sldId id="2076136954" r:id="rId4"/>
    <p:sldId id="258" r:id="rId5"/>
    <p:sldId id="262" r:id="rId6"/>
    <p:sldId id="264" r:id="rId7"/>
    <p:sldId id="2598" r:id="rId8"/>
    <p:sldId id="2145705657" r:id="rId9"/>
    <p:sldId id="2145705656" r:id="rId10"/>
    <p:sldId id="2076137547" r:id="rId11"/>
    <p:sldId id="2145705658" r:id="rId12"/>
    <p:sldId id="2145705986" r:id="rId13"/>
    <p:sldId id="2145705955" r:id="rId14"/>
    <p:sldId id="2145705975" r:id="rId15"/>
    <p:sldId id="2145705987" r:id="rId16"/>
    <p:sldId id="2076138139" r:id="rId17"/>
    <p:sldId id="2076137975" r:id="rId18"/>
    <p:sldId id="2145705988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A7F4B-1A26-4BD5-87ED-E3819BA03F73}">
          <p14:sldIdLst>
            <p14:sldId id="260"/>
            <p14:sldId id="2076136954"/>
            <p14:sldId id="258"/>
          </p14:sldIdLst>
        </p14:section>
        <p14:section name="Reason 1" id="{6C963E52-815D-43C0-987B-886E4DE546F1}">
          <p14:sldIdLst>
            <p14:sldId id="262"/>
            <p14:sldId id="264"/>
            <p14:sldId id="2598"/>
          </p14:sldIdLst>
        </p14:section>
        <p14:section name="Reason 2" id="{E605C6AE-208D-4D15-B390-8EAE49385A79}">
          <p14:sldIdLst>
            <p14:sldId id="2145705657"/>
            <p14:sldId id="2145705656"/>
            <p14:sldId id="2076137547"/>
          </p14:sldIdLst>
        </p14:section>
        <p14:section name="reason 3" id="{90EDF189-ECDD-49C5-A74B-C44BD657484F}">
          <p14:sldIdLst>
            <p14:sldId id="2145705658"/>
            <p14:sldId id="2145705986"/>
            <p14:sldId id="2145705955"/>
            <p14:sldId id="2145705975"/>
          </p14:sldIdLst>
        </p14:section>
        <p14:section name="reason 4" id="{E78BEB4F-0EBE-4411-81B8-14734B386236}">
          <p14:sldIdLst>
            <p14:sldId id="2145705987"/>
            <p14:sldId id="2076138139"/>
            <p14:sldId id="2076137975"/>
          </p14:sldIdLst>
        </p14:section>
        <p14:section name="Ending" id="{53B8BE11-A40C-42C4-BD43-F4B8EDD112B6}">
          <p14:sldIdLst>
            <p14:sldId id="214570598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9432" autoAdjust="0"/>
  </p:normalViewPr>
  <p:slideViewPr>
    <p:cSldViewPr snapToGrid="0">
      <p:cViewPr>
        <p:scale>
          <a:sx n="50" d="100"/>
          <a:sy n="50" d="100"/>
        </p:scale>
        <p:origin x="1755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D4D2-074D-49F3-A124-8CE4BB6112C5}" type="datetimeFigureOut">
              <a:rPr lang="en-GB" smtClean="0"/>
              <a:t>29/06/2021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CE3A6-D3E9-4639-9E61-85FD46CA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505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2900" y="4400550"/>
            <a:ext cx="6172200" cy="36004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42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023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230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CE3A6-D3E9-4639-9E61-85FD46CA4D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8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42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535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2900" y="4400550"/>
            <a:ext cx="6172200" cy="36004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42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C09284-A661-4E35-A04B-AEE8656FDB7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30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CE3A6-D3E9-4639-9E61-85FD46CA4D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4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CE3A6-D3E9-4639-9E61-85FD46CA4D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61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84761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6/29/2021 10:05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18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CE3A6-D3E9-4639-9E61-85FD46CA4D5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4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F6534D-CD82-4897-AF9E-CAF66EE3A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6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93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17FEF-AA70-49CA-BDEE-E7D1CFDC090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9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293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CE3A6-D3E9-4639-9E61-85FD46CA4D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24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anose="020B0502040204020203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62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42844" y="5614416"/>
            <a:ext cx="3703320" cy="4480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Sarah lean | @techielass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5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42844" y="5614416"/>
            <a:ext cx="3703320" cy="4480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Sarah lean | @techielass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7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98CE-1BC0-4F62-97B9-03F11A4C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5" y="6401594"/>
            <a:ext cx="366667" cy="365125"/>
          </a:xfrm>
        </p:spPr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43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4676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layout 1">
    <p:bg>
      <p:bgPr>
        <a:solidFill>
          <a:srgbClr val="1A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0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600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6" y="1922588"/>
            <a:ext cx="4822951" cy="30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itchFamily="34" charset="0"/>
              </a:rPr>
              <a:t>©Microsoft Corporation</a:t>
            </a:r>
            <a:br>
              <a:rPr lang="en-US" sz="686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itchFamily="34" charset="0"/>
              </a:rPr>
            </a:br>
            <a:r>
              <a:rPr lang="en-US" sz="686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itchFamily="34" charset="0"/>
              </a:rPr>
              <a:t>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6" y="2576676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0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600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5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337727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05E2459-FF0C-4992-9602-35EC21A12F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6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latin typeface="+mn-lt"/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433451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5051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17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 userDrawn="1"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1D6FE-0117-4EC0-B22F-A957E2FD92B6}"/>
              </a:ext>
            </a:extLst>
          </p:cNvPr>
          <p:cNvSpPr txBox="1"/>
          <p:nvPr userDrawn="1"/>
        </p:nvSpPr>
        <p:spPr>
          <a:xfrm>
            <a:off x="9720896" y="6491113"/>
            <a:ext cx="2700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SARAH LEAN | @TECHIELASS</a:t>
            </a:r>
          </a:p>
        </p:txBody>
      </p:sp>
    </p:spTree>
    <p:extLst>
      <p:ext uri="{BB962C8B-B14F-4D97-AF65-F5344CB8AC3E}">
        <p14:creationId xmlns:p14="http://schemas.microsoft.com/office/powerpoint/2010/main" val="152366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  <p:sldLayoutId id="2147483803" r:id="rId3"/>
    <p:sldLayoutId id="2147483804" r:id="rId4"/>
    <p:sldLayoutId id="2147483805" r:id="rId5"/>
    <p:sldLayoutId id="2147483806" r:id="rId6"/>
    <p:sldLayoutId id="2147483807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"/>
            <a:ext cx="12192000" cy="65436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 userDrawn="1"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 dirty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@</a:t>
            </a:r>
            <a:r>
              <a:rPr lang="en-US" sz="1100" b="0" i="0" kern="0" spc="-20" baseline="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Techielass</a:t>
            </a:r>
            <a:endParaRPr lang="en-US" sz="1100" b="0" i="0" kern="0" spc="-20" baseline="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43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42" Type="http://schemas.openxmlformats.org/officeDocument/2006/relationships/image" Target="../media/image61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6" Type="http://schemas.microsoft.com/office/2007/relationships/hdphoto" Target="../media/hdphoto1.wdp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41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3.tiff"/><Relationship Id="rId32" Type="http://schemas.openxmlformats.org/officeDocument/2006/relationships/image" Target="../media/image51.png"/><Relationship Id="rId37" Type="http://schemas.openxmlformats.org/officeDocument/2006/relationships/image" Target="../media/image56.tiff"/><Relationship Id="rId40" Type="http://schemas.openxmlformats.org/officeDocument/2006/relationships/image" Target="../media/image59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2.png"/><Relationship Id="rId28" Type="http://schemas.openxmlformats.org/officeDocument/2006/relationships/image" Target="../media/image47.tiff"/><Relationship Id="rId36" Type="http://schemas.openxmlformats.org/officeDocument/2006/relationships/image" Target="../media/image55.tiff"/><Relationship Id="rId10" Type="http://schemas.openxmlformats.org/officeDocument/2006/relationships/image" Target="../media/image30.tiff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tiff"/><Relationship Id="rId22" Type="http://schemas.openxmlformats.org/officeDocument/2006/relationships/image" Target="../media/image41.png"/><Relationship Id="rId27" Type="http://schemas.openxmlformats.org/officeDocument/2006/relationships/image" Target="../media/image46.tiff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8" Type="http://schemas.openxmlformats.org/officeDocument/2006/relationships/image" Target="../media/image28.tiff"/><Relationship Id="rId3" Type="http://schemas.openxmlformats.org/officeDocument/2006/relationships/image" Target="../media/image23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~/media/McKinsey/Featured%20Insights/Artificial%20Intelligence/Global%20AI%20Survey%20AI%20proves%20its%20worth%20but%20few%20scale%20impact/Global-AI-Survey-AI-proves-its-worth-but-few-scale-impact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artner.com/smarterwithgartner/gartner-top-10-trends-in-data-and-analytics-for-2020/" TargetMode="External"/><Relationship Id="rId4" Type="http://schemas.openxmlformats.org/officeDocument/2006/relationships/hyperlink" Target="https://www.accenture.com/us-en/insights/artificial-intelligence/roi-artificial-intelligen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smarterwithgartner/3-barriers-to-ai-adop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artner.com/en/newsroom/press-releases/2018-02-13-gartner-says-nearly-half-of-cios-are-planning-to-deploy-artificial-intelligence" TargetMode="External"/><Relationship Id="rId4" Type="http://schemas.openxmlformats.org/officeDocument/2006/relationships/hyperlink" Target="https://www.accenture.com/us-en/insights/artificial-intelligence/ai-investmen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microsoft.com/en-us/microsoft-365/roadmap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20903E41-430F-4E01-923D-78B92B47B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50" r="29594" b="-1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26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C46A9-84CC-4C97-8806-F48E046F3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8031" y="768485"/>
            <a:ext cx="7310300" cy="3169674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Using Cloud for Business Growth</a:t>
            </a:r>
            <a:endParaRPr lang="en-GB" cap="none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FB58-69E7-4A02-BC2F-80CAEC422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9" y="4561726"/>
            <a:ext cx="6285413" cy="1372559"/>
          </a:xfrm>
        </p:spPr>
        <p:txBody>
          <a:bodyPr>
            <a:normAutofit/>
          </a:bodyPr>
          <a:lstStyle/>
          <a:p>
            <a:pPr algn="l"/>
            <a:r>
              <a:rPr lang="en-GB" b="1" cap="non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Sarah Lean</a:t>
            </a:r>
          </a:p>
          <a:p>
            <a:pPr algn="l"/>
            <a:r>
              <a:rPr lang="en-GB" b="1" cap="non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Senior Cloud Advocate</a:t>
            </a:r>
          </a:p>
          <a:p>
            <a:pPr algn="l"/>
            <a:r>
              <a:rPr lang="en-GB" b="1" cap="none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@Techielass</a:t>
            </a:r>
          </a:p>
        </p:txBody>
      </p:sp>
    </p:spTree>
    <p:extLst>
      <p:ext uri="{BB962C8B-B14F-4D97-AF65-F5344CB8AC3E}">
        <p14:creationId xmlns:p14="http://schemas.microsoft.com/office/powerpoint/2010/main" val="289159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74BA-3B38-410E-99D5-6BB40A3F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D0949-ECE2-4A8F-898E-5250399A5424}"/>
              </a:ext>
            </a:extLst>
          </p:cNvPr>
          <p:cNvSpPr txBox="1"/>
          <p:nvPr/>
        </p:nvSpPr>
        <p:spPr>
          <a:xfrm>
            <a:off x="852114" y="1598212"/>
            <a:ext cx="104877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“…</a:t>
            </a:r>
            <a:r>
              <a:rPr lang="en-GB" sz="40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key advantage for us is that GitHub brings development and collaboration together in one tool, which gives developers everything they need from a single source and without media discontinuity…”</a:t>
            </a:r>
          </a:p>
          <a:p>
            <a:r>
              <a:rPr lang="en-GB" sz="40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GB" sz="4000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Finanz</a:t>
            </a:r>
            <a:r>
              <a:rPr lang="en-GB" sz="4000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4000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Informatik</a:t>
            </a:r>
            <a:endParaRPr lang="en-GB" sz="4000" b="1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1304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E526F1-E4B1-4604-B2E6-8BA26F32F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744" y="907077"/>
            <a:ext cx="10266511" cy="834897"/>
            <a:chOff x="1939234" y="2434356"/>
            <a:chExt cx="20533022" cy="1669794"/>
          </a:xfrm>
        </p:grpSpPr>
        <p:sp>
          <p:nvSpPr>
            <p:cNvPr id="44" name="Google Shape;4324;p812">
              <a:extLst>
                <a:ext uri="{FF2B5EF4-FFF2-40B4-BE49-F238E27FC236}">
                  <a16:creationId xmlns:a16="http://schemas.microsoft.com/office/drawing/2014/main" id="{25460220-F42D-4237-96C8-851AD2B9FB96}"/>
                </a:ext>
              </a:extLst>
            </p:cNvPr>
            <p:cNvSpPr txBox="1"/>
            <p:nvPr/>
          </p:nvSpPr>
          <p:spPr>
            <a:xfrm>
              <a:off x="1939234" y="2434356"/>
              <a:ext cx="20504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chemeClr val="accent1"/>
                </a:buClr>
                <a:buSzPts val="2000"/>
              </a:pPr>
              <a:r>
                <a:rPr lang="en" sz="2700" b="1">
                  <a:solidFill>
                    <a:schemeClr val="accent5"/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40M+</a:t>
              </a:r>
              <a:endParaRPr sz="9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Google Shape;4318;p812">
              <a:extLst>
                <a:ext uri="{FF2B5EF4-FFF2-40B4-BE49-F238E27FC236}">
                  <a16:creationId xmlns:a16="http://schemas.microsoft.com/office/drawing/2014/main" id="{CDF755C3-4D7B-450B-93AA-228FEE864104}"/>
                </a:ext>
              </a:extLst>
            </p:cNvPr>
            <p:cNvSpPr txBox="1"/>
            <p:nvPr/>
          </p:nvSpPr>
          <p:spPr>
            <a:xfrm>
              <a:off x="1976434" y="3301756"/>
              <a:ext cx="1976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1000"/>
              </a:pPr>
              <a:r>
                <a:rPr lang="en" sz="12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Developers</a:t>
              </a:r>
              <a:endParaRPr sz="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Google Shape;4325;p812">
              <a:extLst>
                <a:ext uri="{FF2B5EF4-FFF2-40B4-BE49-F238E27FC236}">
                  <a16:creationId xmlns:a16="http://schemas.microsoft.com/office/drawing/2014/main" id="{C8EAECB4-3CEB-4365-B6CF-D12176B0C7A6}"/>
                </a:ext>
              </a:extLst>
            </p:cNvPr>
            <p:cNvSpPr txBox="1"/>
            <p:nvPr/>
          </p:nvSpPr>
          <p:spPr>
            <a:xfrm>
              <a:off x="5341846" y="2434356"/>
              <a:ext cx="24992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chemeClr val="accent1"/>
                </a:buClr>
                <a:buSzPts val="2000"/>
              </a:pPr>
              <a:r>
                <a:rPr lang="en" sz="2700" b="1">
                  <a:solidFill>
                    <a:schemeClr val="accent5"/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100M+</a:t>
              </a:r>
              <a:endParaRPr sz="9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Google Shape;4319;p812">
              <a:extLst>
                <a:ext uri="{FF2B5EF4-FFF2-40B4-BE49-F238E27FC236}">
                  <a16:creationId xmlns:a16="http://schemas.microsoft.com/office/drawing/2014/main" id="{F03D577B-ACFD-40C7-9D4A-2441F863C311}"/>
                </a:ext>
              </a:extLst>
            </p:cNvPr>
            <p:cNvSpPr txBox="1"/>
            <p:nvPr/>
          </p:nvSpPr>
          <p:spPr>
            <a:xfrm>
              <a:off x="5117174" y="3316950"/>
              <a:ext cx="29488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1000"/>
              </a:pPr>
              <a:r>
                <a:rPr lang="en" sz="12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Private and public</a:t>
              </a:r>
              <a:endParaRPr sz="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buClr>
                  <a:srgbClr val="FFFFFF"/>
                </a:buClr>
                <a:buSzPts val="1000"/>
              </a:pPr>
              <a:r>
                <a:rPr lang="en" sz="12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repositories</a:t>
              </a:r>
              <a:endParaRPr sz="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Google Shape;4326;p812">
              <a:extLst>
                <a:ext uri="{FF2B5EF4-FFF2-40B4-BE49-F238E27FC236}">
                  <a16:creationId xmlns:a16="http://schemas.microsoft.com/office/drawing/2014/main" id="{990ECFAC-4B64-4993-949A-789B3CD472F6}"/>
                </a:ext>
              </a:extLst>
            </p:cNvPr>
            <p:cNvSpPr txBox="1"/>
            <p:nvPr/>
          </p:nvSpPr>
          <p:spPr>
            <a:xfrm>
              <a:off x="9404850" y="2434356"/>
              <a:ext cx="23176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chemeClr val="accent1"/>
                </a:buClr>
                <a:buSzPts val="2000"/>
              </a:pPr>
              <a:r>
                <a:rPr lang="en" sz="2700" b="1" dirty="0">
                  <a:solidFill>
                    <a:schemeClr val="accent5"/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1,000s</a:t>
              </a:r>
              <a:endParaRPr sz="9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Google Shape;4320;p812">
              <a:extLst>
                <a:ext uri="{FF2B5EF4-FFF2-40B4-BE49-F238E27FC236}">
                  <a16:creationId xmlns:a16="http://schemas.microsoft.com/office/drawing/2014/main" id="{7A48CA02-C501-4333-8802-E3016F4EFE13}"/>
                </a:ext>
              </a:extLst>
            </p:cNvPr>
            <p:cNvSpPr txBox="1"/>
            <p:nvPr/>
          </p:nvSpPr>
          <p:spPr>
            <a:xfrm>
              <a:off x="9193530" y="3316950"/>
              <a:ext cx="27400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1000"/>
              </a:pPr>
              <a:r>
                <a:rPr lang="en" sz="12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Top open source</a:t>
              </a:r>
              <a:endParaRPr sz="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buClr>
                  <a:srgbClr val="FFFFFF"/>
                </a:buClr>
                <a:buSzPts val="1000"/>
              </a:pPr>
              <a:r>
                <a:rPr lang="en" sz="12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communities</a:t>
              </a:r>
              <a:endParaRPr sz="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Google Shape;4327;p812">
              <a:extLst>
                <a:ext uri="{FF2B5EF4-FFF2-40B4-BE49-F238E27FC236}">
                  <a16:creationId xmlns:a16="http://schemas.microsoft.com/office/drawing/2014/main" id="{177EAA54-BE93-4C2C-B69A-85078B35B061}"/>
                </a:ext>
              </a:extLst>
            </p:cNvPr>
            <p:cNvSpPr txBox="1"/>
            <p:nvPr/>
          </p:nvSpPr>
          <p:spPr>
            <a:xfrm>
              <a:off x="13458954" y="2434356"/>
              <a:ext cx="15688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chemeClr val="accent1"/>
                </a:buClr>
                <a:buSzPts val="2000"/>
              </a:pPr>
              <a:r>
                <a:rPr lang="en" sz="2700" b="1">
                  <a:solidFill>
                    <a:schemeClr val="accent5"/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1B+</a:t>
              </a:r>
              <a:endParaRPr sz="9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Google Shape;4321;p812">
              <a:extLst>
                <a:ext uri="{FF2B5EF4-FFF2-40B4-BE49-F238E27FC236}">
                  <a16:creationId xmlns:a16="http://schemas.microsoft.com/office/drawing/2014/main" id="{EE36E2B2-24FE-401C-A970-82306C7CFA8E}"/>
                </a:ext>
              </a:extLst>
            </p:cNvPr>
            <p:cNvSpPr txBox="1"/>
            <p:nvPr/>
          </p:nvSpPr>
          <p:spPr>
            <a:xfrm>
              <a:off x="13109034" y="3316950"/>
              <a:ext cx="22688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1000"/>
              </a:pPr>
              <a:r>
                <a:rPr lang="en" sz="12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Contributions</a:t>
              </a:r>
              <a:endParaRPr sz="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buClr>
                  <a:srgbClr val="FFFFFF"/>
                </a:buClr>
                <a:buSzPts val="1000"/>
              </a:pPr>
              <a:r>
                <a:rPr lang="en" sz="12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per year</a:t>
              </a:r>
              <a:endParaRPr sz="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Google Shape;4328;p812">
              <a:extLst>
                <a:ext uri="{FF2B5EF4-FFF2-40B4-BE49-F238E27FC236}">
                  <a16:creationId xmlns:a16="http://schemas.microsoft.com/office/drawing/2014/main" id="{B9272630-7974-4EFC-9E50-D6221AB95EB6}"/>
                </a:ext>
              </a:extLst>
            </p:cNvPr>
            <p:cNvSpPr txBox="1"/>
            <p:nvPr/>
          </p:nvSpPr>
          <p:spPr>
            <a:xfrm>
              <a:off x="17205336" y="2434356"/>
              <a:ext cx="15688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chemeClr val="accent1"/>
                </a:buClr>
                <a:buSzPts val="2000"/>
              </a:pPr>
              <a:r>
                <a:rPr lang="en" sz="2700" b="1">
                  <a:solidFill>
                    <a:schemeClr val="accent5"/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3M+</a:t>
              </a:r>
              <a:endParaRPr sz="9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Google Shape;4322;p812">
              <a:extLst>
                <a:ext uri="{FF2B5EF4-FFF2-40B4-BE49-F238E27FC236}">
                  <a16:creationId xmlns:a16="http://schemas.microsoft.com/office/drawing/2014/main" id="{626F8939-D38F-4A64-85B5-A4EDE42E00A8}"/>
                </a:ext>
              </a:extLst>
            </p:cNvPr>
            <p:cNvSpPr txBox="1"/>
            <p:nvPr/>
          </p:nvSpPr>
          <p:spPr>
            <a:xfrm>
              <a:off x="16740136" y="3301756"/>
              <a:ext cx="2499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1000"/>
              </a:pPr>
              <a:r>
                <a:rPr lang="en" sz="12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Organizations</a:t>
              </a:r>
              <a:endParaRPr sz="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Google Shape;4329;p812">
              <a:extLst>
                <a:ext uri="{FF2B5EF4-FFF2-40B4-BE49-F238E27FC236}">
                  <a16:creationId xmlns:a16="http://schemas.microsoft.com/office/drawing/2014/main" id="{881A8575-2B6F-4EC1-B733-9EBAF9E4493A}"/>
                </a:ext>
              </a:extLst>
            </p:cNvPr>
            <p:cNvSpPr txBox="1"/>
            <p:nvPr/>
          </p:nvSpPr>
          <p:spPr>
            <a:xfrm>
              <a:off x="20699858" y="2434356"/>
              <a:ext cx="15688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chemeClr val="accent1"/>
                </a:buClr>
                <a:buSzPts val="2000"/>
              </a:pPr>
              <a:r>
                <a:rPr lang="en" sz="2700" b="1">
                  <a:solidFill>
                    <a:schemeClr val="accent5"/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50%</a:t>
              </a:r>
              <a:endParaRPr sz="9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Google Shape;4323;p812">
              <a:extLst>
                <a:ext uri="{FF2B5EF4-FFF2-40B4-BE49-F238E27FC236}">
                  <a16:creationId xmlns:a16="http://schemas.microsoft.com/office/drawing/2014/main" id="{93D77F59-9AAD-4454-87CA-C902B438533C}"/>
                </a:ext>
              </a:extLst>
            </p:cNvPr>
            <p:cNvSpPr txBox="1"/>
            <p:nvPr/>
          </p:nvSpPr>
          <p:spPr>
            <a:xfrm>
              <a:off x="20496256" y="3316950"/>
              <a:ext cx="1976000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1000"/>
              </a:pPr>
              <a:r>
                <a:rPr lang="en" sz="12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Fortune 500</a:t>
              </a:r>
              <a:endParaRPr sz="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buClr>
                  <a:srgbClr val="FFFFFF"/>
                </a:buClr>
                <a:buSzPts val="1000"/>
              </a:pPr>
              <a:r>
                <a:rPr lang="en" sz="12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Helvetica Neue"/>
                  <a:cs typeface="Segoe UI" panose="020B0502040204020203" pitchFamily="34" charset="0"/>
                  <a:sym typeface="Helvetica Neue"/>
                </a:rPr>
                <a:t>companies</a:t>
              </a:r>
              <a:endParaRPr sz="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9F5D9F-C2F2-42ED-9B72-BB005B6E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2375" y="1886596"/>
            <a:ext cx="4691600" cy="2174233"/>
            <a:chOff x="1818496" y="4481885"/>
            <a:chExt cx="9383200" cy="4348466"/>
          </a:xfrm>
        </p:grpSpPr>
        <p:sp>
          <p:nvSpPr>
            <p:cNvPr id="97" name="Google Shape;4332;p812">
              <a:extLst>
                <a:ext uri="{FF2B5EF4-FFF2-40B4-BE49-F238E27FC236}">
                  <a16:creationId xmlns:a16="http://schemas.microsoft.com/office/drawing/2014/main" id="{7E4DD56F-F3EF-487F-B761-46DF0E97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18496" y="4923152"/>
              <a:ext cx="9383200" cy="3907199"/>
            </a:xfrm>
            <a:prstGeom prst="roundRect">
              <a:avLst>
                <a:gd name="adj" fmla="val 11530"/>
              </a:avLst>
            </a:prstGeom>
            <a:solidFill>
              <a:schemeClr val="bg1"/>
            </a:solidFill>
            <a:ln w="4127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53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Google Shape;4333;p812">
              <a:extLst>
                <a:ext uri="{FF2B5EF4-FFF2-40B4-BE49-F238E27FC236}">
                  <a16:creationId xmlns:a16="http://schemas.microsoft.com/office/drawing/2014/main" id="{92D6FEE9-A17B-4DAB-BC62-48B62EDC9295}"/>
                </a:ext>
              </a:extLst>
            </p:cNvPr>
            <p:cNvSpPr txBox="1"/>
            <p:nvPr/>
          </p:nvSpPr>
          <p:spPr>
            <a:xfrm>
              <a:off x="2481960" y="4481885"/>
              <a:ext cx="7960963" cy="773542"/>
            </a:xfrm>
            <a:prstGeom prst="roundRect">
              <a:avLst/>
            </a:prstGeom>
            <a:solidFill>
              <a:srgbClr val="1A1B20"/>
            </a:solidFill>
            <a:ln w="38100">
              <a:solidFill>
                <a:schemeClr val="tx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buClr>
                  <a:srgbClr val="FFFFFF"/>
                </a:buClr>
                <a:buSzPts val="1600"/>
                <a:defRPr sz="3600" b="1">
                  <a:solidFill>
                    <a:schemeClr val="bg1"/>
                  </a:solidFill>
                  <a:latin typeface="Helvetica Neue"/>
                  <a:ea typeface="Helvetica Neue"/>
                  <a:cs typeface="Helvetica Neue"/>
                </a:defRPr>
              </a:lvl1pPr>
            </a:lstStyle>
            <a:p>
              <a:r>
                <a:rPr lang="en" sz="1800" b="0">
                  <a:latin typeface="+mj-lt"/>
                  <a:cs typeface="Segoe UI" panose="020B0502040204020203" pitchFamily="34" charset="0"/>
                  <a:sym typeface="Helvetica Neue"/>
                </a:rPr>
                <a:t>The most innovative companies</a:t>
              </a:r>
              <a:endParaRPr sz="1800" b="0">
                <a:latin typeface="+mj-lt"/>
                <a:cs typeface="Segoe UI" panose="020B0502040204020203" pitchFamily="34" charset="0"/>
              </a:endParaRPr>
            </a:p>
          </p:txBody>
        </p:sp>
        <p:pic>
          <p:nvPicPr>
            <p:cNvPr id="100" name="Google Shape;4337;p812" descr="stripe logo">
              <a:extLst>
                <a:ext uri="{FF2B5EF4-FFF2-40B4-BE49-F238E27FC236}">
                  <a16:creationId xmlns:a16="http://schemas.microsoft.com/office/drawing/2014/main" id="{D9200F47-A4CB-44E3-834C-EFC2CF2D71BB}"/>
                </a:ext>
              </a:extLst>
            </p:cNvPr>
            <p:cNvPicPr preferRelativeResize="0"/>
            <p:nvPr/>
          </p:nvPicPr>
          <p:blipFill rotWithShape="1">
            <a:blip r:embed="rId3"/>
            <a:srcRect/>
            <a:stretch/>
          </p:blipFill>
          <p:spPr>
            <a:xfrm>
              <a:off x="2425156" y="5515277"/>
              <a:ext cx="1705418" cy="723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01" name="Google Shape;4338;p812" descr="spotify logo">
              <a:extLst>
                <a:ext uri="{FF2B5EF4-FFF2-40B4-BE49-F238E27FC236}">
                  <a16:creationId xmlns:a16="http://schemas.microsoft.com/office/drawing/2014/main" id="{A45C4064-A327-4F8E-BB6A-C94B3497C533}"/>
                </a:ext>
              </a:extLst>
            </p:cNvPr>
            <p:cNvPicPr preferRelativeResize="0"/>
            <p:nvPr/>
          </p:nvPicPr>
          <p:blipFill rotWithShape="1">
            <a:blip r:embed="rId4"/>
            <a:srcRect t="33865" b="33867"/>
            <a:stretch/>
          </p:blipFill>
          <p:spPr>
            <a:xfrm>
              <a:off x="5089974" y="5500604"/>
              <a:ext cx="2385596" cy="769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02" name="Google Shape;4339;p812" descr="airbnb logo&quot;">
              <a:extLst>
                <a:ext uri="{FF2B5EF4-FFF2-40B4-BE49-F238E27FC236}">
                  <a16:creationId xmlns:a16="http://schemas.microsoft.com/office/drawing/2014/main" id="{90CA878E-8556-41B0-926A-1774AA7E74BC}"/>
                </a:ext>
              </a:extLst>
            </p:cNvPr>
            <p:cNvPicPr preferRelativeResize="0"/>
            <p:nvPr/>
          </p:nvPicPr>
          <p:blipFill rotWithShape="1">
            <a:blip r:embed="rId5"/>
            <a:srcRect t="22202" b="32698"/>
            <a:stretch/>
          </p:blipFill>
          <p:spPr>
            <a:xfrm>
              <a:off x="8116864" y="5409193"/>
              <a:ext cx="2520467" cy="852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03" name="Google Shape;4340;p812" descr="lyft logo&quot;">
              <a:extLst>
                <a:ext uri="{FF2B5EF4-FFF2-40B4-BE49-F238E27FC236}">
                  <a16:creationId xmlns:a16="http://schemas.microsoft.com/office/drawing/2014/main" id="{4786E798-E210-4AA6-9F8A-8B1D96765DB7}"/>
                </a:ext>
              </a:extLst>
            </p:cNvPr>
            <p:cNvPicPr preferRelativeResize="0"/>
            <p:nvPr/>
          </p:nvPicPr>
          <p:blipFill rotWithShape="1">
            <a:blip r:embed="rId6"/>
            <a:srcRect/>
            <a:stretch/>
          </p:blipFill>
          <p:spPr>
            <a:xfrm>
              <a:off x="2778812" y="6714404"/>
              <a:ext cx="1028887" cy="728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38" name="Picture 137" descr="slack logo">
              <a:extLst>
                <a:ext uri="{FF2B5EF4-FFF2-40B4-BE49-F238E27FC236}">
                  <a16:creationId xmlns:a16="http://schemas.microsoft.com/office/drawing/2014/main" id="{1EC4C7A8-835F-4C96-87C0-97B143E1C4E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8520" y="6465175"/>
              <a:ext cx="2492860" cy="1294994"/>
            </a:xfrm>
            <a:prstGeom prst="rect">
              <a:avLst/>
            </a:prstGeom>
          </p:spPr>
        </p:pic>
        <p:pic>
          <p:nvPicPr>
            <p:cNvPr id="137" name="Picture 136" descr="uber logo">
              <a:extLst>
                <a:ext uri="{FF2B5EF4-FFF2-40B4-BE49-F238E27FC236}">
                  <a16:creationId xmlns:a16="http://schemas.microsoft.com/office/drawing/2014/main" id="{0397FC52-4D8B-4F8E-8593-D3A3B1C4312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37298" y="6180942"/>
              <a:ext cx="2400032" cy="1800024"/>
            </a:xfrm>
            <a:prstGeom prst="rect">
              <a:avLst/>
            </a:prstGeom>
          </p:spPr>
        </p:pic>
        <p:pic>
          <p:nvPicPr>
            <p:cNvPr id="105" name="Google Shape;4343;p812" descr="twilio logo">
              <a:extLst>
                <a:ext uri="{FF2B5EF4-FFF2-40B4-BE49-F238E27FC236}">
                  <a16:creationId xmlns:a16="http://schemas.microsoft.com/office/drawing/2014/main" id="{B7072EF5-783F-440F-8C7D-D1257C84EE45}"/>
                </a:ext>
              </a:extLst>
            </p:cNvPr>
            <p:cNvPicPr preferRelativeResize="0"/>
            <p:nvPr/>
          </p:nvPicPr>
          <p:blipFill rotWithShape="1">
            <a:blip r:embed="rId9"/>
            <a:srcRect/>
            <a:stretch/>
          </p:blipFill>
          <p:spPr>
            <a:xfrm>
              <a:off x="2158134" y="7581285"/>
              <a:ext cx="2268934" cy="1047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40" name="Picture 139" descr="shopify logo">
              <a:extLst>
                <a:ext uri="{FF2B5EF4-FFF2-40B4-BE49-F238E27FC236}">
                  <a16:creationId xmlns:a16="http://schemas.microsoft.com/office/drawing/2014/main" id="{6B80517D-CA14-4B8A-AB94-9EC0F2BAE3E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41790" y="7672217"/>
              <a:ext cx="2086684" cy="1043342"/>
            </a:xfrm>
            <a:prstGeom prst="rect">
              <a:avLst/>
            </a:prstGeom>
          </p:spPr>
        </p:pic>
        <p:pic>
          <p:nvPicPr>
            <p:cNvPr id="104" name="Google Shape;4341;p812" descr="netflix logo">
              <a:extLst>
                <a:ext uri="{FF2B5EF4-FFF2-40B4-BE49-F238E27FC236}">
                  <a16:creationId xmlns:a16="http://schemas.microsoft.com/office/drawing/2014/main" id="{FC237AED-BA28-425D-83D0-15803A5602C5}"/>
                </a:ext>
              </a:extLst>
            </p:cNvPr>
            <p:cNvPicPr preferRelativeResize="0"/>
            <p:nvPr/>
          </p:nvPicPr>
          <p:blipFill rotWithShape="1">
            <a:blip r:embed="rId11"/>
            <a:srcRect/>
            <a:stretch/>
          </p:blipFill>
          <p:spPr>
            <a:xfrm>
              <a:off x="8356239" y="7796616"/>
              <a:ext cx="2086683" cy="653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73379C-7936-434E-AAC9-8AF565331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35846" y="1908027"/>
            <a:ext cx="4691600" cy="2173219"/>
            <a:chOff x="12885438" y="4524747"/>
            <a:chExt cx="9383200" cy="4346438"/>
          </a:xfrm>
        </p:grpSpPr>
        <p:sp>
          <p:nvSpPr>
            <p:cNvPr id="107" name="Google Shape;4347;p812">
              <a:extLst>
                <a:ext uri="{FF2B5EF4-FFF2-40B4-BE49-F238E27FC236}">
                  <a16:creationId xmlns:a16="http://schemas.microsoft.com/office/drawing/2014/main" id="{87E4C7C1-2177-47B8-BAE5-C014E0FB3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885438" y="4963984"/>
              <a:ext cx="9383200" cy="3907201"/>
            </a:xfrm>
            <a:prstGeom prst="roundRect">
              <a:avLst>
                <a:gd name="adj" fmla="val 10959"/>
              </a:avLst>
            </a:prstGeom>
            <a:solidFill>
              <a:schemeClr val="bg1"/>
            </a:solidFill>
            <a:ln w="4127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53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Google Shape;4363;p812">
              <a:extLst>
                <a:ext uri="{FF2B5EF4-FFF2-40B4-BE49-F238E27FC236}">
                  <a16:creationId xmlns:a16="http://schemas.microsoft.com/office/drawing/2014/main" id="{C499A13F-6C87-4C03-8171-6301B49BD973}"/>
                </a:ext>
              </a:extLst>
            </p:cNvPr>
            <p:cNvSpPr txBox="1"/>
            <p:nvPr/>
          </p:nvSpPr>
          <p:spPr>
            <a:xfrm>
              <a:off x="13587254" y="4524747"/>
              <a:ext cx="8060621" cy="773542"/>
            </a:xfrm>
            <a:prstGeom prst="roundRect">
              <a:avLst/>
            </a:prstGeom>
            <a:solidFill>
              <a:srgbClr val="1A1B20"/>
            </a:solidFill>
            <a:ln w="38100">
              <a:solidFill>
                <a:schemeClr val="tx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buClr>
                  <a:srgbClr val="FFFFFF"/>
                </a:buClr>
                <a:buSzPts val="1600"/>
                <a:defRPr sz="3600" b="1">
                  <a:solidFill>
                    <a:schemeClr val="bg1"/>
                  </a:solidFill>
                  <a:latin typeface="Helvetica Neue"/>
                  <a:ea typeface="Helvetica Neue"/>
                  <a:cs typeface="Helvetica Neue"/>
                </a:defRPr>
              </a:lvl1pPr>
            </a:lstStyle>
            <a:p>
              <a:r>
                <a:rPr lang="en" sz="1800" b="0">
                  <a:latin typeface="+mj-lt"/>
                  <a:cs typeface="Segoe UI" panose="020B0502040204020203" pitchFamily="34" charset="0"/>
                  <a:sym typeface="Helvetica Neue"/>
                </a:rPr>
                <a:t>The top open source projects</a:t>
              </a:r>
              <a:endParaRPr sz="1800" b="0">
                <a:latin typeface="+mj-lt"/>
                <a:cs typeface="Segoe UI" panose="020B0502040204020203" pitchFamily="34" charset="0"/>
              </a:endParaRPr>
            </a:p>
          </p:txBody>
        </p:sp>
        <p:pic>
          <p:nvPicPr>
            <p:cNvPr id="108" name="Google Shape;4348;p812" descr="kubernetes logo">
              <a:extLst>
                <a:ext uri="{FF2B5EF4-FFF2-40B4-BE49-F238E27FC236}">
                  <a16:creationId xmlns:a16="http://schemas.microsoft.com/office/drawing/2014/main" id="{9A33483B-C1E2-4758-8087-F91C30824EB2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3753518" y="5429728"/>
              <a:ext cx="809576" cy="786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4353;p812" descr="docker logo">
              <a:extLst>
                <a:ext uri="{FF2B5EF4-FFF2-40B4-BE49-F238E27FC236}">
                  <a16:creationId xmlns:a16="http://schemas.microsoft.com/office/drawing/2014/main" id="{E9C4FBEF-D51A-4260-AE7F-91F7FBD5605A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534123" y="5509272"/>
              <a:ext cx="2475600" cy="636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Picture 138" descr="tensor flow logo">
              <a:extLst>
                <a:ext uri="{FF2B5EF4-FFF2-40B4-BE49-F238E27FC236}">
                  <a16:creationId xmlns:a16="http://schemas.microsoft.com/office/drawing/2014/main" id="{43AD6043-6D68-45B7-80F1-F8F6A3969A0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675377" y="5575421"/>
              <a:ext cx="2827178" cy="632238"/>
            </a:xfrm>
            <a:prstGeom prst="rect">
              <a:avLst/>
            </a:prstGeom>
          </p:spPr>
        </p:pic>
        <p:pic>
          <p:nvPicPr>
            <p:cNvPr id="109" name="Google Shape;4349;p812" descr="angular logo">
              <a:extLst>
                <a:ext uri="{FF2B5EF4-FFF2-40B4-BE49-F238E27FC236}">
                  <a16:creationId xmlns:a16="http://schemas.microsoft.com/office/drawing/2014/main" id="{A9567BA4-04C8-4F97-B35D-5563C324AD2F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800" l="10000" r="90000">
                          <a14:foregroundMark x1="14800" y1="26800" x2="53600" y2="18800"/>
                          <a14:foregroundMark x1="55200" y1="18800" x2="77200" y2="63600"/>
                          <a14:foregroundMark x1="77200" y1="63600" x2="33600" y2="81200"/>
                          <a14:foregroundMark x1="33600" y1="81200" x2="16800" y2="38000"/>
                          <a14:foregroundMark x1="16800" y1="38000" x2="52400" y2="16800"/>
                          <a14:foregroundMark x1="49200" y1="90800" x2="49200" y2="90800"/>
                          <a14:backgroundMark x1="400" y1="24800" x2="38400" y2="3600"/>
                          <a14:backgroundMark x1="38400" y1="3600" x2="41200" y2="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3587254" y="6444411"/>
              <a:ext cx="1142104" cy="1142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4356;p812" descr="apache logo">
              <a:extLst>
                <a:ext uri="{FF2B5EF4-FFF2-40B4-BE49-F238E27FC236}">
                  <a16:creationId xmlns:a16="http://schemas.microsoft.com/office/drawing/2014/main" id="{81CFDC0A-494E-4929-A6A6-9EF3D8DCAC7D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5748947" y="6518857"/>
              <a:ext cx="2045955" cy="10316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" name="Google Shape;4360;p812">
              <a:extLst>
                <a:ext uri="{FF2B5EF4-FFF2-40B4-BE49-F238E27FC236}">
                  <a16:creationId xmlns:a16="http://schemas.microsoft.com/office/drawing/2014/main" id="{854DD3C5-C414-47B7-BC31-61B34BE94FD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/>
          </p:nvGrpSpPr>
          <p:grpSpPr>
            <a:xfrm>
              <a:off x="18605705" y="6624326"/>
              <a:ext cx="3042171" cy="755360"/>
              <a:chOff x="2210436" y="2006759"/>
              <a:chExt cx="4829866" cy="1199240"/>
            </a:xfrm>
            <a:noFill/>
          </p:grpSpPr>
          <p:pic>
            <p:nvPicPr>
              <p:cNvPr id="118" name="Google Shape;4361;p812" descr="Image result for Elasticsearch logo&quot;">
                <a:extLst>
                  <a:ext uri="{FF2B5EF4-FFF2-40B4-BE49-F238E27FC236}">
                    <a16:creationId xmlns:a16="http://schemas.microsoft.com/office/drawing/2014/main" id="{6EFA7B0D-E647-4A79-BAA5-A01DEE00D3CC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 l="14478" t="31346" r="68943" b="29060"/>
              <a:stretch/>
            </p:blipFill>
            <p:spPr>
              <a:xfrm>
                <a:off x="2210436" y="2006759"/>
                <a:ext cx="1102176" cy="119924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19" name="Google Shape;4362;p812" descr="Elasticsearch logo">
                <a:extLst>
                  <a:ext uri="{FF2B5EF4-FFF2-40B4-BE49-F238E27FC236}">
                    <a16:creationId xmlns:a16="http://schemas.microsoft.com/office/drawing/2014/main" id="{3C33D068-086D-456D-AA10-48C3FF43C34B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 l="30095" t="31346" r="12874" b="29060"/>
              <a:stretch/>
            </p:blipFill>
            <p:spPr>
              <a:xfrm>
                <a:off x="3248644" y="2006759"/>
                <a:ext cx="3791658" cy="119924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pic>
          <p:nvPicPr>
            <p:cNvPr id="112" name="Google Shape;4354;p812" descr="npm logo">
              <a:extLst>
                <a:ext uri="{FF2B5EF4-FFF2-40B4-BE49-F238E27FC236}">
                  <a16:creationId xmlns:a16="http://schemas.microsoft.com/office/drawing/2014/main" id="{34D39EB1-18CE-4684-BF8F-DA087DBE7989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3535339" y="7760169"/>
              <a:ext cx="1245931" cy="830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" name="Google Shape;4350;p812">
              <a:extLst>
                <a:ext uri="{FF2B5EF4-FFF2-40B4-BE49-F238E27FC236}">
                  <a16:creationId xmlns:a16="http://schemas.microsoft.com/office/drawing/2014/main" id="{1C9EFCE0-8931-473B-A26F-1ED26151E96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/>
          </p:nvGrpSpPr>
          <p:grpSpPr>
            <a:xfrm>
              <a:off x="15566721" y="7782321"/>
              <a:ext cx="2410147" cy="730181"/>
              <a:chOff x="5027634" y="1625782"/>
              <a:chExt cx="3839444" cy="1163202"/>
            </a:xfrm>
            <a:noFill/>
          </p:grpSpPr>
          <p:pic>
            <p:nvPicPr>
              <p:cNvPr id="122" name="Google Shape;4351;p812" descr="Image result for graphql logo&quot;">
                <a:extLst>
                  <a:ext uri="{FF2B5EF4-FFF2-40B4-BE49-F238E27FC236}">
                    <a16:creationId xmlns:a16="http://schemas.microsoft.com/office/drawing/2014/main" id="{C3100158-D291-402C-BFBF-711EE6BF648B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 l="18277" t="929" r="18351" b="28096"/>
              <a:stretch/>
            </p:blipFill>
            <p:spPr>
              <a:xfrm>
                <a:off x="5027634" y="1625782"/>
                <a:ext cx="1038583" cy="1163202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23" name="Google Shape;4352;p812" descr="graphql logo">
                <a:extLst>
                  <a:ext uri="{FF2B5EF4-FFF2-40B4-BE49-F238E27FC236}">
                    <a16:creationId xmlns:a16="http://schemas.microsoft.com/office/drawing/2014/main" id="{6B3002E1-F8EA-4657-90F2-D69B785352BD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 t="74559"/>
              <a:stretch/>
            </p:blipFill>
            <p:spPr>
              <a:xfrm>
                <a:off x="6170215" y="1904399"/>
                <a:ext cx="2696863" cy="68611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4" name="Google Shape;4357;p812">
              <a:extLst>
                <a:ext uri="{FF2B5EF4-FFF2-40B4-BE49-F238E27FC236}">
                  <a16:creationId xmlns:a16="http://schemas.microsoft.com/office/drawing/2014/main" id="{1F6101DF-440B-406B-B36A-80E7BAB8E3F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/>
          </p:nvGrpSpPr>
          <p:grpSpPr>
            <a:xfrm>
              <a:off x="18832313" y="7734409"/>
              <a:ext cx="2588693" cy="730037"/>
              <a:chOff x="0" y="1336675"/>
              <a:chExt cx="8753475" cy="2468563"/>
            </a:xfrm>
            <a:noFill/>
          </p:grpSpPr>
          <p:pic>
            <p:nvPicPr>
              <p:cNvPr id="120" name="Google Shape;4358;p812" descr="Image result for mongodb logo&quot;">
                <a:extLst>
                  <a:ext uri="{FF2B5EF4-FFF2-40B4-BE49-F238E27FC236}">
                    <a16:creationId xmlns:a16="http://schemas.microsoft.com/office/drawing/2014/main" id="{21545F67-25D2-49F7-A9C6-CC77687B6A7F}"/>
                  </a:ext>
                </a:extLst>
              </p:cNvPr>
              <p:cNvPicPr preferRelativeResize="0"/>
              <p:nvPr/>
            </p:nvPicPr>
            <p:blipFill rotWithShape="1">
              <a:blip r:embed="rId22">
                <a:alphaModFix/>
              </a:blip>
              <a:srcRect r="86491"/>
              <a:stretch/>
            </p:blipFill>
            <p:spPr>
              <a:xfrm>
                <a:off x="0" y="1336675"/>
                <a:ext cx="1235276" cy="2468563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21" name="Google Shape;4359;p812" descr="mongodb logo">
                <a:extLst>
                  <a:ext uri="{FF2B5EF4-FFF2-40B4-BE49-F238E27FC236}">
                    <a16:creationId xmlns:a16="http://schemas.microsoft.com/office/drawing/2014/main" id="{3A7C7F46-17FC-4408-8DC0-6C6B27E7DD4C}"/>
                  </a:ext>
                </a:extLst>
              </p:cNvPr>
              <p:cNvPicPr preferRelativeResize="0"/>
              <p:nvPr/>
            </p:nvPicPr>
            <p:blipFill rotWithShape="1">
              <a:blip r:embed="rId23">
                <a:alphaModFix/>
              </a:blip>
              <a:srcRect l="14699" r="4270"/>
              <a:stretch/>
            </p:blipFill>
            <p:spPr>
              <a:xfrm>
                <a:off x="1344056" y="1336675"/>
                <a:ext cx="7409419" cy="246856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A09BF9-0C50-44F6-837A-5958C40F5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2375" y="4198873"/>
            <a:ext cx="4691600" cy="2163300"/>
            <a:chOff x="1818496" y="9106438"/>
            <a:chExt cx="9383200" cy="4326600"/>
          </a:xfrm>
        </p:grpSpPr>
        <p:sp>
          <p:nvSpPr>
            <p:cNvPr id="94" name="Google Shape;4315;p812">
              <a:extLst>
                <a:ext uri="{FF2B5EF4-FFF2-40B4-BE49-F238E27FC236}">
                  <a16:creationId xmlns:a16="http://schemas.microsoft.com/office/drawing/2014/main" id="{95C5B64D-135E-48D7-A5E9-828589643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18496" y="9525838"/>
              <a:ext cx="9383200" cy="3907200"/>
            </a:xfrm>
            <a:prstGeom prst="roundRect">
              <a:avLst>
                <a:gd name="adj" fmla="val 9247"/>
              </a:avLst>
            </a:prstGeom>
            <a:solidFill>
              <a:schemeClr val="bg1"/>
            </a:solidFill>
            <a:ln w="4127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53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Google Shape;4378;p812">
              <a:extLst>
                <a:ext uri="{FF2B5EF4-FFF2-40B4-BE49-F238E27FC236}">
                  <a16:creationId xmlns:a16="http://schemas.microsoft.com/office/drawing/2014/main" id="{C871D9A6-E054-447A-B576-336B8B7C4A3F}"/>
                </a:ext>
              </a:extLst>
            </p:cNvPr>
            <p:cNvSpPr txBox="1"/>
            <p:nvPr/>
          </p:nvSpPr>
          <p:spPr>
            <a:xfrm>
              <a:off x="2481960" y="9106438"/>
              <a:ext cx="7960962" cy="773542"/>
            </a:xfrm>
            <a:prstGeom prst="roundRect">
              <a:avLst/>
            </a:prstGeom>
            <a:solidFill>
              <a:srgbClr val="1A1B20"/>
            </a:solidFill>
            <a:ln w="38100">
              <a:solidFill>
                <a:schemeClr val="tx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buClr>
                  <a:srgbClr val="FFFFFF"/>
                </a:buClr>
                <a:buSzPts val="1600"/>
                <a:defRPr sz="3600" b="1">
                  <a:solidFill>
                    <a:srgbClr val="0070C0"/>
                  </a:solidFill>
                  <a:latin typeface="Helvetica Neue"/>
                  <a:ea typeface="Helvetica Neue"/>
                  <a:cs typeface="Helvetica Neue"/>
                </a:defRPr>
              </a:lvl1pPr>
            </a:lstStyle>
            <a:p>
              <a:r>
                <a:rPr lang="en" sz="1800" b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  <a:sym typeface="Helvetica Neue"/>
                </a:rPr>
                <a:t>Leading global enterprises</a:t>
              </a:r>
              <a:endParaRPr sz="1800" b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pic>
          <p:nvPicPr>
            <p:cNvPr id="141" name="Picture 140" descr="american airlines logo">
              <a:extLst>
                <a:ext uri="{FF2B5EF4-FFF2-40B4-BE49-F238E27FC236}">
                  <a16:creationId xmlns:a16="http://schemas.microsoft.com/office/drawing/2014/main" id="{0C8BC338-F347-4400-88AC-D39CA9E3178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t="29508" b="29508"/>
            <a:stretch/>
          </p:blipFill>
          <p:spPr>
            <a:xfrm>
              <a:off x="2156410" y="10220312"/>
              <a:ext cx="2399288" cy="607708"/>
            </a:xfrm>
            <a:prstGeom prst="rect">
              <a:avLst/>
            </a:prstGeom>
          </p:spPr>
        </p:pic>
        <p:pic>
          <p:nvPicPr>
            <p:cNvPr id="136" name="Google Shape;4385;p812" descr="disney logo">
              <a:extLst>
                <a:ext uri="{FF2B5EF4-FFF2-40B4-BE49-F238E27FC236}">
                  <a16:creationId xmlns:a16="http://schemas.microsoft.com/office/drawing/2014/main" id="{D86A6965-81CC-419C-8F75-3D1757D7C18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4983518" y="9981216"/>
              <a:ext cx="2268800" cy="1276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4371;p812" descr="nationwide logo">
              <a:extLst>
                <a:ext uri="{FF2B5EF4-FFF2-40B4-BE49-F238E27FC236}">
                  <a16:creationId xmlns:a16="http://schemas.microsoft.com/office/drawing/2014/main" id="{1BAD837E-FE03-404B-9367-4C8825FCDDBD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 r="69838" b="-12418"/>
            <a:stretch/>
          </p:blipFill>
          <p:spPr>
            <a:xfrm>
              <a:off x="9054068" y="10123273"/>
              <a:ext cx="766491" cy="959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Picture 141" descr="comcast logo">
              <a:extLst>
                <a:ext uri="{FF2B5EF4-FFF2-40B4-BE49-F238E27FC236}">
                  <a16:creationId xmlns:a16="http://schemas.microsoft.com/office/drawing/2014/main" id="{72714011-1743-4F64-933B-BA1A6A66531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009139" y="10670015"/>
              <a:ext cx="2626126" cy="1470630"/>
            </a:xfrm>
            <a:prstGeom prst="rect">
              <a:avLst/>
            </a:prstGeom>
          </p:spPr>
        </p:pic>
        <p:pic>
          <p:nvPicPr>
            <p:cNvPr id="91" name="Picture 90" descr="hsbc logo">
              <a:extLst>
                <a:ext uri="{FF2B5EF4-FFF2-40B4-BE49-F238E27FC236}">
                  <a16:creationId xmlns:a16="http://schemas.microsoft.com/office/drawing/2014/main" id="{9DA73C4D-BA73-439C-AE77-3A192A88383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28000" b="28000"/>
            <a:stretch/>
          </p:blipFill>
          <p:spPr>
            <a:xfrm>
              <a:off x="4789334" y="11199872"/>
              <a:ext cx="2702088" cy="890528"/>
            </a:xfrm>
            <a:prstGeom prst="rect">
              <a:avLst/>
            </a:prstGeom>
          </p:spPr>
        </p:pic>
        <p:pic>
          <p:nvPicPr>
            <p:cNvPr id="129" name="Google Shape;4375;p812" descr="walmart logo">
              <a:extLst>
                <a:ext uri="{FF2B5EF4-FFF2-40B4-BE49-F238E27FC236}">
                  <a16:creationId xmlns:a16="http://schemas.microsoft.com/office/drawing/2014/main" id="{90665446-C47F-4FC5-9482-4D68ACBA12B3}"/>
                </a:ext>
              </a:extLst>
            </p:cNvPr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8151707" y="11358233"/>
              <a:ext cx="2541134" cy="635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4377;p812" descr="ford logo">
              <a:extLst>
                <a:ext uri="{FF2B5EF4-FFF2-40B4-BE49-F238E27FC236}">
                  <a16:creationId xmlns:a16="http://schemas.microsoft.com/office/drawing/2014/main" id="{908DDF45-C483-4A5D-9115-DFEF9060AED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2296710" y="12216627"/>
              <a:ext cx="1976000" cy="111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4379;p812" descr="qualcomm logo">
              <a:extLst>
                <a:ext uri="{FF2B5EF4-FFF2-40B4-BE49-F238E27FC236}">
                  <a16:creationId xmlns:a16="http://schemas.microsoft.com/office/drawing/2014/main" id="{6F385323-61F5-4276-B3D8-F1F6F55EA17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 preferRelativeResize="0"/>
            <p:nvPr/>
          </p:nvPicPr>
          <p:blipFill rotWithShape="1">
            <a:blip r:embed="rId31">
              <a:alphaModFix/>
            </a:blip>
            <a:srcRect t="31697" b="37844"/>
            <a:stretch/>
          </p:blipFill>
          <p:spPr>
            <a:xfrm>
              <a:off x="4955058" y="12408250"/>
              <a:ext cx="2268800" cy="691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4384;p812" descr="dow jones logo">
              <a:extLst>
                <a:ext uri="{FF2B5EF4-FFF2-40B4-BE49-F238E27FC236}">
                  <a16:creationId xmlns:a16="http://schemas.microsoft.com/office/drawing/2014/main" id="{86C3B70C-FC4C-49EC-AA4D-F039E712513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7831749" y="12503817"/>
              <a:ext cx="3018802" cy="443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70D38E-F01F-431C-A4DF-A026AC228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35846" y="4195807"/>
            <a:ext cx="4721451" cy="2163300"/>
            <a:chOff x="12885438" y="9100306"/>
            <a:chExt cx="9442902" cy="4326600"/>
          </a:xfrm>
        </p:grpSpPr>
        <p:sp>
          <p:nvSpPr>
            <p:cNvPr id="92" name="Google Shape;4313;p812">
              <a:extLst>
                <a:ext uri="{FF2B5EF4-FFF2-40B4-BE49-F238E27FC236}">
                  <a16:creationId xmlns:a16="http://schemas.microsoft.com/office/drawing/2014/main" id="{B94F17CD-8FB7-48DF-B126-40E093699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885438" y="9519706"/>
              <a:ext cx="9383200" cy="3907200"/>
            </a:xfrm>
            <a:prstGeom prst="roundRect">
              <a:avLst>
                <a:gd name="adj" fmla="val 8675"/>
              </a:avLst>
            </a:prstGeom>
            <a:solidFill>
              <a:schemeClr val="bg1"/>
            </a:solidFill>
            <a:ln w="4127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53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Google Shape;4314;p812">
              <a:extLst>
                <a:ext uri="{FF2B5EF4-FFF2-40B4-BE49-F238E27FC236}">
                  <a16:creationId xmlns:a16="http://schemas.microsoft.com/office/drawing/2014/main" id="{6CF0E775-8501-4B63-8843-801A059E6BB1}"/>
                </a:ext>
              </a:extLst>
            </p:cNvPr>
            <p:cNvSpPr txBox="1"/>
            <p:nvPr/>
          </p:nvSpPr>
          <p:spPr>
            <a:xfrm>
              <a:off x="13587254" y="9100306"/>
              <a:ext cx="7915301" cy="773542"/>
            </a:xfrm>
            <a:prstGeom prst="roundRect">
              <a:avLst/>
            </a:prstGeom>
            <a:solidFill>
              <a:srgbClr val="1A1B20"/>
            </a:solidFill>
            <a:ln w="38100">
              <a:solidFill>
                <a:schemeClr val="tx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buClr>
                  <a:srgbClr val="FFFFFF"/>
                </a:buClr>
                <a:buSzPts val="1600"/>
                <a:defRPr sz="3600" b="1">
                  <a:solidFill>
                    <a:schemeClr val="bg1"/>
                  </a:solidFill>
                  <a:latin typeface="Helvetica Neue"/>
                  <a:ea typeface="Helvetica Neue"/>
                  <a:cs typeface="Helvetica Neue"/>
                </a:defRPr>
              </a:lvl1pPr>
            </a:lstStyle>
            <a:p>
              <a:r>
                <a:rPr lang="en" sz="1800" b="0">
                  <a:latin typeface="+mj-lt"/>
                  <a:cs typeface="Segoe UI" panose="020B0502040204020203" pitchFamily="34" charset="0"/>
                  <a:sym typeface="Helvetica Neue"/>
                </a:rPr>
                <a:t>Largest DevOps ecosystem</a:t>
              </a:r>
              <a:endParaRPr sz="1800" b="0">
                <a:latin typeface="+mj-lt"/>
                <a:cs typeface="Segoe UI" panose="020B0502040204020203" pitchFamily="34" charset="0"/>
              </a:endParaRPr>
            </a:p>
          </p:txBody>
        </p:sp>
        <p:pic>
          <p:nvPicPr>
            <p:cNvPr id="95" name="Google Shape;4330;p812" descr="rapid app logo">
              <a:extLst>
                <a:ext uri="{FF2B5EF4-FFF2-40B4-BE49-F238E27FC236}">
                  <a16:creationId xmlns:a16="http://schemas.microsoft.com/office/drawing/2014/main" id="{F5AA81EB-BCDC-4ABA-AF3A-635B10DA15E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13235318" y="9963919"/>
              <a:ext cx="2541272" cy="13353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" name="Google Shape;4368;p812">
              <a:extLst>
                <a:ext uri="{FF2B5EF4-FFF2-40B4-BE49-F238E27FC236}">
                  <a16:creationId xmlns:a16="http://schemas.microsoft.com/office/drawing/2014/main" id="{7D73234E-D56A-4FCB-A8DA-47AD8DA8BDF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/>
          </p:nvGrpSpPr>
          <p:grpSpPr>
            <a:xfrm>
              <a:off x="16170380" y="10180589"/>
              <a:ext cx="2403784" cy="902066"/>
              <a:chOff x="766619" y="4168973"/>
              <a:chExt cx="2005827" cy="752725"/>
            </a:xfrm>
          </p:grpSpPr>
          <p:pic>
            <p:nvPicPr>
              <p:cNvPr id="126" name="Google Shape;4369;p812" descr="percy logo">
                <a:extLst>
                  <a:ext uri="{FF2B5EF4-FFF2-40B4-BE49-F238E27FC236}">
                    <a16:creationId xmlns:a16="http://schemas.microsoft.com/office/drawing/2014/main" id="{4E47797D-910C-419F-914B-AE2ACC538746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</a:blip>
              <a:srcRect l="39753"/>
              <a:stretch/>
            </p:blipFill>
            <p:spPr>
              <a:xfrm>
                <a:off x="1573522" y="4261147"/>
                <a:ext cx="1198924" cy="5866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Google Shape;4370;p812">
                <a:extLst>
                  <a:ext uri="{FF2B5EF4-FFF2-40B4-BE49-F238E27FC236}">
                    <a16:creationId xmlns:a16="http://schemas.microsoft.com/office/drawing/2014/main" id="{E656550D-7248-4536-B561-F08097952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/>
              <a:stretch/>
            </p:blipFill>
            <p:spPr>
              <a:xfrm>
                <a:off x="766619" y="4168973"/>
                <a:ext cx="752725" cy="752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6" name="Picture 145" descr="gitkraken logo">
              <a:extLst>
                <a:ext uri="{FF2B5EF4-FFF2-40B4-BE49-F238E27FC236}">
                  <a16:creationId xmlns:a16="http://schemas.microsoft.com/office/drawing/2014/main" id="{4E8F35A2-6E1A-456C-B78D-9548E4A2F0E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9020593" y="10291051"/>
              <a:ext cx="2881446" cy="718258"/>
            </a:xfrm>
            <a:prstGeom prst="rect">
              <a:avLst/>
            </a:prstGeom>
          </p:spPr>
        </p:pic>
        <p:pic>
          <p:nvPicPr>
            <p:cNvPr id="144" name="Picture 143" descr="sentry logo">
              <a:extLst>
                <a:ext uri="{FF2B5EF4-FFF2-40B4-BE49-F238E27FC236}">
                  <a16:creationId xmlns:a16="http://schemas.microsoft.com/office/drawing/2014/main" id="{237CA833-5CA5-4251-99D6-D863A57BA13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3078356" y="11131386"/>
              <a:ext cx="2965728" cy="1027496"/>
            </a:xfrm>
            <a:prstGeom prst="rect">
              <a:avLst/>
            </a:prstGeom>
          </p:spPr>
        </p:pic>
        <p:pic>
          <p:nvPicPr>
            <p:cNvPr id="143" name="Picture 142" descr="zenhub logo">
              <a:extLst>
                <a:ext uri="{FF2B5EF4-FFF2-40B4-BE49-F238E27FC236}">
                  <a16:creationId xmlns:a16="http://schemas.microsoft.com/office/drawing/2014/main" id="{BDA2DB57-57AC-4C8E-8FCC-F13D667C56E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6044084" y="11385076"/>
              <a:ext cx="2843520" cy="555244"/>
            </a:xfrm>
            <a:prstGeom prst="rect">
              <a:avLst/>
            </a:prstGeom>
          </p:spPr>
        </p:pic>
        <p:pic>
          <p:nvPicPr>
            <p:cNvPr id="124" name="Google Shape;4364;p812" descr="codecov logo">
              <a:extLst>
                <a:ext uri="{FF2B5EF4-FFF2-40B4-BE49-F238E27FC236}">
                  <a16:creationId xmlns:a16="http://schemas.microsoft.com/office/drawing/2014/main" id="{04DE8B48-1F3B-452C-B373-7DBAFE5DE971}"/>
                </a:ext>
              </a:extLst>
            </p:cNvPr>
            <p:cNvPicPr preferRelativeResize="0"/>
            <p:nvPr/>
          </p:nvPicPr>
          <p:blipFill rotWithShape="1">
            <a:blip r:embed="rId39">
              <a:alphaModFix/>
            </a:blip>
            <a:srcRect t="35655" b="38873"/>
            <a:stretch/>
          </p:blipFill>
          <p:spPr>
            <a:xfrm>
              <a:off x="18734076" y="11274803"/>
              <a:ext cx="3594264" cy="69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4381;p812" descr="jira logo">
              <a:extLst>
                <a:ext uri="{FF2B5EF4-FFF2-40B4-BE49-F238E27FC236}">
                  <a16:creationId xmlns:a16="http://schemas.microsoft.com/office/drawing/2014/main" id="{DB205BF1-31CC-4B9D-94EE-87A67967527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 preferRelativeResize="0"/>
            <p:nvPr/>
          </p:nvPicPr>
          <p:blipFill>
            <a:blip r:embed="rId40">
              <a:alphaModFix/>
            </a:blip>
            <a:stretch>
              <a:fillRect/>
            </a:stretch>
          </p:blipFill>
          <p:spPr>
            <a:xfrm>
              <a:off x="13507203" y="12311019"/>
              <a:ext cx="2050686" cy="695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4380;p812" descr="hound logo">
              <a:extLst>
                <a:ext uri="{FF2B5EF4-FFF2-40B4-BE49-F238E27FC236}">
                  <a16:creationId xmlns:a16="http://schemas.microsoft.com/office/drawing/2014/main" id="{372A253A-FC40-497D-97E9-ED2A5972BF9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 preferRelativeResize="0"/>
            <p:nvPr/>
          </p:nvPicPr>
          <p:blipFill>
            <a:blip r:embed="rId41">
              <a:alphaModFix/>
            </a:blip>
            <a:stretch>
              <a:fillRect/>
            </a:stretch>
          </p:blipFill>
          <p:spPr>
            <a:xfrm>
              <a:off x="16221673" y="12331322"/>
              <a:ext cx="2403802" cy="651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144" descr="hashicorp logo">
              <a:extLst>
                <a:ext uri="{FF2B5EF4-FFF2-40B4-BE49-F238E27FC236}">
                  <a16:creationId xmlns:a16="http://schemas.microsoft.com/office/drawing/2014/main" id="{B8C0533B-2B86-409F-8E0A-175BDDA8851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9259637" y="11965869"/>
              <a:ext cx="2403802" cy="133544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03FC36-6EAD-4A66-B211-E411821FCD8D}"/>
              </a:ext>
            </a:extLst>
          </p:cNvPr>
          <p:cNvSpPr txBox="1"/>
          <p:nvPr/>
        </p:nvSpPr>
        <p:spPr>
          <a:xfrm>
            <a:off x="0" y="27829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GitHub is the largest developer platform on Earth</a:t>
            </a:r>
            <a:endParaRPr lang="en-GB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09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D6241012-E193-4504-90A5-D5EED9C57A74}"/>
              </a:ext>
            </a:extLst>
          </p:cNvPr>
          <p:cNvSpPr/>
          <p:nvPr/>
        </p:nvSpPr>
        <p:spPr>
          <a:xfrm>
            <a:off x="333783" y="909431"/>
            <a:ext cx="7244682" cy="241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2059"/>
              </a:spcAft>
            </a:pPr>
            <a:r>
              <a:rPr lang="en-US" sz="1568" b="1" dirty="0">
                <a:latin typeface="Segoe UI Semibold"/>
              </a:rPr>
              <a:t>Automating workflows from code to any cloud</a:t>
            </a:r>
          </a:p>
        </p:txBody>
      </p:sp>
      <p:pic>
        <p:nvPicPr>
          <p:cNvPr id="4" name="Graphic 3" descr="Icon showing several dots formed in the shaped of square with a magnifying glass over it">
            <a:extLst>
              <a:ext uri="{FF2B5EF4-FFF2-40B4-BE49-F238E27FC236}">
                <a16:creationId xmlns:a16="http://schemas.microsoft.com/office/drawing/2014/main" id="{2DFFDD14-01DE-4AB2-9773-402867CED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296" y="1831316"/>
            <a:ext cx="979406" cy="979406"/>
          </a:xfrm>
          <a:prstGeom prst="rect">
            <a:avLst/>
          </a:prstGeom>
        </p:spPr>
      </p:pic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8F79EE58-4A10-4556-8682-0044CCC67ABA}"/>
              </a:ext>
            </a:extLst>
          </p:cNvPr>
          <p:cNvSpPr/>
          <p:nvPr/>
        </p:nvSpPr>
        <p:spPr>
          <a:xfrm>
            <a:off x="445802" y="2311644"/>
            <a:ext cx="2920395" cy="3367667"/>
          </a:xfrm>
          <a:custGeom>
            <a:avLst/>
            <a:gdLst>
              <a:gd name="connsiteX0" fmla="*/ 0 w 5840790"/>
              <a:gd name="connsiteY0" fmla="*/ 0 h 6735334"/>
              <a:gd name="connsiteX1" fmla="*/ 1713543 w 5840790"/>
              <a:gd name="connsiteY1" fmla="*/ 0 h 6735334"/>
              <a:gd name="connsiteX2" fmla="*/ 1713543 w 5840790"/>
              <a:gd name="connsiteY2" fmla="*/ 1225603 h 6735334"/>
              <a:gd name="connsiteX3" fmla="*/ 4127247 w 5840790"/>
              <a:gd name="connsiteY3" fmla="*/ 1225603 h 6735334"/>
              <a:gd name="connsiteX4" fmla="*/ 4127247 w 5840790"/>
              <a:gd name="connsiteY4" fmla="*/ 0 h 6735334"/>
              <a:gd name="connsiteX5" fmla="*/ 5840790 w 5840790"/>
              <a:gd name="connsiteY5" fmla="*/ 0 h 6735334"/>
              <a:gd name="connsiteX6" fmla="*/ 5840790 w 5840790"/>
              <a:gd name="connsiteY6" fmla="*/ 6735334 h 6735334"/>
              <a:gd name="connsiteX7" fmla="*/ 0 w 5840790"/>
              <a:gd name="connsiteY7" fmla="*/ 6735334 h 6735334"/>
              <a:gd name="connsiteX0" fmla="*/ 1713543 w 5840790"/>
              <a:gd name="connsiteY0" fmla="*/ 1225603 h 6735334"/>
              <a:gd name="connsiteX1" fmla="*/ 4127247 w 5840790"/>
              <a:gd name="connsiteY1" fmla="*/ 1225603 h 6735334"/>
              <a:gd name="connsiteX2" fmla="*/ 4127247 w 5840790"/>
              <a:gd name="connsiteY2" fmla="*/ 0 h 6735334"/>
              <a:gd name="connsiteX3" fmla="*/ 5840790 w 5840790"/>
              <a:gd name="connsiteY3" fmla="*/ 0 h 6735334"/>
              <a:gd name="connsiteX4" fmla="*/ 5840790 w 5840790"/>
              <a:gd name="connsiteY4" fmla="*/ 6735334 h 6735334"/>
              <a:gd name="connsiteX5" fmla="*/ 0 w 5840790"/>
              <a:gd name="connsiteY5" fmla="*/ 6735334 h 6735334"/>
              <a:gd name="connsiteX6" fmla="*/ 0 w 5840790"/>
              <a:gd name="connsiteY6" fmla="*/ 0 h 6735334"/>
              <a:gd name="connsiteX7" fmla="*/ 1713543 w 5840790"/>
              <a:gd name="connsiteY7" fmla="*/ 0 h 6735334"/>
              <a:gd name="connsiteX8" fmla="*/ 1804983 w 5840790"/>
              <a:gd name="connsiteY8" fmla="*/ 1317043 h 6735334"/>
              <a:gd name="connsiteX0" fmla="*/ 1713543 w 5840790"/>
              <a:gd name="connsiteY0" fmla="*/ 1225603 h 6735334"/>
              <a:gd name="connsiteX1" fmla="*/ 4127247 w 5840790"/>
              <a:gd name="connsiteY1" fmla="*/ 1225603 h 6735334"/>
              <a:gd name="connsiteX2" fmla="*/ 4127247 w 5840790"/>
              <a:gd name="connsiteY2" fmla="*/ 0 h 6735334"/>
              <a:gd name="connsiteX3" fmla="*/ 5840790 w 5840790"/>
              <a:gd name="connsiteY3" fmla="*/ 0 h 6735334"/>
              <a:gd name="connsiteX4" fmla="*/ 5840790 w 5840790"/>
              <a:gd name="connsiteY4" fmla="*/ 6735334 h 6735334"/>
              <a:gd name="connsiteX5" fmla="*/ 0 w 5840790"/>
              <a:gd name="connsiteY5" fmla="*/ 6735334 h 6735334"/>
              <a:gd name="connsiteX6" fmla="*/ 0 w 5840790"/>
              <a:gd name="connsiteY6" fmla="*/ 0 h 6735334"/>
              <a:gd name="connsiteX7" fmla="*/ 1713543 w 5840790"/>
              <a:gd name="connsiteY7" fmla="*/ 0 h 6735334"/>
              <a:gd name="connsiteX0" fmla="*/ 4127247 w 5840790"/>
              <a:gd name="connsiteY0" fmla="*/ 1225603 h 6735334"/>
              <a:gd name="connsiteX1" fmla="*/ 4127247 w 5840790"/>
              <a:gd name="connsiteY1" fmla="*/ 0 h 6735334"/>
              <a:gd name="connsiteX2" fmla="*/ 5840790 w 5840790"/>
              <a:gd name="connsiteY2" fmla="*/ 0 h 6735334"/>
              <a:gd name="connsiteX3" fmla="*/ 5840790 w 5840790"/>
              <a:gd name="connsiteY3" fmla="*/ 6735334 h 6735334"/>
              <a:gd name="connsiteX4" fmla="*/ 0 w 5840790"/>
              <a:gd name="connsiteY4" fmla="*/ 6735334 h 6735334"/>
              <a:gd name="connsiteX5" fmla="*/ 0 w 5840790"/>
              <a:gd name="connsiteY5" fmla="*/ 0 h 6735334"/>
              <a:gd name="connsiteX6" fmla="*/ 1713543 w 5840790"/>
              <a:gd name="connsiteY6" fmla="*/ 0 h 6735334"/>
              <a:gd name="connsiteX0" fmla="*/ 4127247 w 5840790"/>
              <a:gd name="connsiteY0" fmla="*/ 0 h 6735334"/>
              <a:gd name="connsiteX1" fmla="*/ 5840790 w 5840790"/>
              <a:gd name="connsiteY1" fmla="*/ 0 h 6735334"/>
              <a:gd name="connsiteX2" fmla="*/ 5840790 w 5840790"/>
              <a:gd name="connsiteY2" fmla="*/ 6735334 h 6735334"/>
              <a:gd name="connsiteX3" fmla="*/ 0 w 5840790"/>
              <a:gd name="connsiteY3" fmla="*/ 6735334 h 6735334"/>
              <a:gd name="connsiteX4" fmla="*/ 0 w 5840790"/>
              <a:gd name="connsiteY4" fmla="*/ 0 h 6735334"/>
              <a:gd name="connsiteX5" fmla="*/ 1713543 w 5840790"/>
              <a:gd name="connsiteY5" fmla="*/ 0 h 673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0790" h="6735334">
                <a:moveTo>
                  <a:pt x="4127247" y="0"/>
                </a:moveTo>
                <a:lnTo>
                  <a:pt x="5840790" y="0"/>
                </a:lnTo>
                <a:lnTo>
                  <a:pt x="5840790" y="6735334"/>
                </a:lnTo>
                <a:lnTo>
                  <a:pt x="0" y="6735334"/>
                </a:lnTo>
                <a:lnTo>
                  <a:pt x="0" y="0"/>
                </a:lnTo>
                <a:lnTo>
                  <a:pt x="1713543" y="0"/>
                </a:lnTo>
              </a:path>
            </a:pathLst>
          </a:custGeom>
          <a:noFill/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640080" rIns="91440" bIns="0" anchor="t" anchorCtr="0">
            <a:noAutofit/>
          </a:bodyPr>
          <a:lstStyle/>
          <a:p>
            <a:pPr algn="ctr">
              <a:buSzPts val="3600"/>
            </a:pPr>
            <a:r>
              <a:rPr lang="en-US" sz="1600" dirty="0">
                <a:solidFill>
                  <a:schemeClr val="accent5"/>
                </a:solidFill>
                <a:latin typeface="Segoe UI Semibold"/>
                <a:sym typeface="Helvetica Neue"/>
              </a:rPr>
              <a:t>Home for all developers</a:t>
            </a:r>
            <a:endParaRPr lang="en-US" sz="1600" dirty="0">
              <a:solidFill>
                <a:schemeClr val="accent5"/>
              </a:solidFill>
              <a:latin typeface="Segoe UI Semibold"/>
            </a:endParaRPr>
          </a:p>
          <a:p>
            <a:pPr algn="ctr">
              <a:buSzPts val="3600"/>
            </a:pPr>
            <a:r>
              <a:rPr lang="en-US" sz="1600" dirty="0">
                <a:solidFill>
                  <a:schemeClr val="accent5"/>
                </a:solidFill>
                <a:latin typeface="Segoe UI Semibold"/>
                <a:sym typeface="Helvetica Neue"/>
              </a:rPr>
              <a:t>Home for the world’s code</a:t>
            </a:r>
            <a:endParaRPr lang="en-US" sz="1600" dirty="0">
              <a:solidFill>
                <a:schemeClr val="accent5"/>
              </a:solidFill>
              <a:latin typeface="Segoe UI Semibold"/>
            </a:endParaRPr>
          </a:p>
        </p:txBody>
      </p:sp>
      <p:sp>
        <p:nvSpPr>
          <p:cNvPr id="121" name="Google Shape;994;p211">
            <a:extLst>
              <a:ext uri="{FF2B5EF4-FFF2-40B4-BE49-F238E27FC236}">
                <a16:creationId xmlns:a16="http://schemas.microsoft.com/office/drawing/2014/main" id="{BF0D08DB-DAE2-4E4A-A25E-EB3D6DFD8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15575" y="3544222"/>
            <a:ext cx="2380849" cy="189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800"/>
              </a:spcBef>
              <a:buClr>
                <a:schemeClr val="bg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  <a:sym typeface="Helvetica Neue"/>
              </a:rPr>
              <a:t>Elastic, to any scale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ts val="800"/>
              </a:spcBef>
              <a:buClr>
                <a:schemeClr val="bg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  <a:sym typeface="Helvetica Neue"/>
              </a:rPr>
              <a:t>Fully managed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ts val="800"/>
              </a:spcBef>
              <a:buClr>
                <a:schemeClr val="bg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  <a:sym typeface="Helvetica Neue"/>
              </a:rPr>
              <a:t>Always the latest packages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ts val="800"/>
              </a:spcBef>
              <a:buClr>
                <a:schemeClr val="bg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  <a:sym typeface="Helvetica Neue"/>
              </a:rPr>
              <a:t>Supports all OS for CI/CD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ts val="800"/>
              </a:spcBef>
              <a:buClr>
                <a:schemeClr val="bg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  <a:sym typeface="Helvetica Neue"/>
              </a:rPr>
              <a:t>Largest ecosystem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ts val="800"/>
              </a:spcBef>
              <a:buClr>
                <a:schemeClr val="bg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  <a:sym typeface="Helvetica Neue"/>
              </a:rPr>
              <a:t>Community-led automation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Google Shape;990;p211">
            <a:extLst>
              <a:ext uri="{FF2B5EF4-FFF2-40B4-BE49-F238E27FC236}">
                <a16:creationId xmlns:a16="http://schemas.microsoft.com/office/drawing/2014/main" id="{41EE9EDF-AD94-48AA-89AD-8B51A059B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3366196" y="3873525"/>
            <a:ext cx="460482" cy="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6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E574E5-E1CC-4FC2-9D8E-51A18AFB5822}"/>
              </a:ext>
            </a:extLst>
          </p:cNvPr>
          <p:cNvGrpSpPr/>
          <p:nvPr/>
        </p:nvGrpSpPr>
        <p:grpSpPr>
          <a:xfrm>
            <a:off x="3826678" y="1625823"/>
            <a:ext cx="4495404" cy="4495404"/>
            <a:chOff x="3826678" y="1625823"/>
            <a:chExt cx="4495404" cy="4495404"/>
          </a:xfrm>
        </p:grpSpPr>
        <p:pic>
          <p:nvPicPr>
            <p:cNvPr id="9" name="Picture 8" descr="A black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070B77A1-8862-4FED-92EC-83277372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376" y="3010839"/>
              <a:ext cx="2949184" cy="1658916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3AD6658-DD2F-4062-8B2E-492228504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826678" y="1625823"/>
              <a:ext cx="4495404" cy="4495404"/>
              <a:chOff x="3818689" y="1625823"/>
              <a:chExt cx="4495404" cy="4495404"/>
            </a:xfrm>
          </p:grpSpPr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7F8F7A08-A22A-4DF0-B658-A6B697907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17551" y="1727168"/>
                <a:ext cx="4297680" cy="4292715"/>
              </a:xfrm>
              <a:prstGeom prst="rect">
                <a:avLst/>
              </a:prstGeom>
            </p:spPr>
          </p:pic>
          <p:sp>
            <p:nvSpPr>
              <p:cNvPr id="80" name="Google Shape;955;p211">
                <a:extLst>
                  <a:ext uri="{FF2B5EF4-FFF2-40B4-BE49-F238E27FC236}">
                    <a16:creationId xmlns:a16="http://schemas.microsoft.com/office/drawing/2014/main" id="{66241549-2517-4980-AC8C-E1A3F52754CD}"/>
                  </a:ext>
                </a:extLst>
              </p:cNvPr>
              <p:cNvSpPr/>
              <p:nvPr/>
            </p:nvSpPr>
            <p:spPr>
              <a:xfrm>
                <a:off x="3818689" y="1625823"/>
                <a:ext cx="4495404" cy="4495404"/>
              </a:xfrm>
              <a:prstGeom prst="ellipse">
                <a:avLst/>
              </a:prstGeom>
              <a:noFill/>
              <a:ln w="9525" cap="flat" cmpd="sng">
                <a:solidFill>
                  <a:schemeClr val="tx2"/>
                </a:solidFill>
                <a:prstDash val="sys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buSzPts val="3600"/>
                </a:pPr>
                <a:endParaRPr/>
              </a:p>
            </p:txBody>
          </p:sp>
        </p:grpSp>
        <p:sp>
          <p:nvSpPr>
            <p:cNvPr id="37" name="Google Shape;963;p211">
              <a:extLst>
                <a:ext uri="{FF2B5EF4-FFF2-40B4-BE49-F238E27FC236}">
                  <a16:creationId xmlns:a16="http://schemas.microsoft.com/office/drawing/2014/main" id="{3FB00334-1EFE-413A-9AB4-B701A7836879}"/>
                </a:ext>
              </a:extLst>
            </p:cNvPr>
            <p:cNvSpPr/>
            <p:nvPr/>
          </p:nvSpPr>
          <p:spPr>
            <a:xfrm>
              <a:off x="5082753" y="5435408"/>
              <a:ext cx="675284" cy="188168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600"/>
              </a:pPr>
              <a:r>
                <a:rPr lang="en-US" sz="1200">
                  <a:latin typeface="Segoe UI Symbol" panose="020B0502040204020203" pitchFamily="34" charset="0"/>
                  <a:ea typeface="Segoe UI Symbol" panose="020B0502040204020203" pitchFamily="34" charset="0"/>
                  <a:cs typeface="Helvetica Neue"/>
                  <a:sym typeface="Helvetica Neue"/>
                </a:rPr>
                <a:t>Monitor</a:t>
              </a:r>
              <a:endParaRPr sz="80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38" name="Google Shape;966;p211">
              <a:extLst>
                <a:ext uri="{FF2B5EF4-FFF2-40B4-BE49-F238E27FC236}">
                  <a16:creationId xmlns:a16="http://schemas.microsoft.com/office/drawing/2014/main" id="{BCB4FBEA-7C2D-4C21-BCBA-799121E01227}"/>
                </a:ext>
              </a:extLst>
            </p:cNvPr>
            <p:cNvSpPr/>
            <p:nvPr/>
          </p:nvSpPr>
          <p:spPr>
            <a:xfrm>
              <a:off x="4205086" y="4614899"/>
              <a:ext cx="675284" cy="188168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600"/>
              </a:pPr>
              <a:r>
                <a:rPr lang="en-US" sz="1200">
                  <a:latin typeface="Segoe UI Symbol" panose="020B0502040204020203" pitchFamily="34" charset="0"/>
                  <a:ea typeface="Segoe UI Symbol" panose="020B0502040204020203" pitchFamily="34" charset="0"/>
                  <a:cs typeface="Segoe UI Historic" panose="020B0502040204020203" pitchFamily="34" charset="0"/>
                  <a:sym typeface="Helvetica Neue"/>
                </a:rPr>
                <a:t>Plan</a:t>
              </a:r>
              <a:endParaRPr sz="800">
                <a:latin typeface="Segoe UI Symbol" panose="020B0502040204020203" pitchFamily="34" charset="0"/>
                <a:ea typeface="Segoe UI Symbol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9" name="Google Shape;969;p211">
              <a:extLst>
                <a:ext uri="{FF2B5EF4-FFF2-40B4-BE49-F238E27FC236}">
                  <a16:creationId xmlns:a16="http://schemas.microsoft.com/office/drawing/2014/main" id="{38753F9F-5852-47D0-9CBA-1B2317468901}"/>
                </a:ext>
              </a:extLst>
            </p:cNvPr>
            <p:cNvSpPr/>
            <p:nvPr/>
          </p:nvSpPr>
          <p:spPr>
            <a:xfrm>
              <a:off x="5142758" y="2440882"/>
              <a:ext cx="675284" cy="188168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600"/>
              </a:pPr>
              <a:r>
                <a:rPr lang="en-US" sz="1200" dirty="0">
                  <a:latin typeface="Segoe UI Symbol" panose="020B0502040204020203" pitchFamily="34" charset="0"/>
                  <a:ea typeface="Segoe UI Symbol" panose="020B0502040204020203" pitchFamily="34" charset="0"/>
                  <a:cs typeface="Helvetica Neue"/>
                  <a:sym typeface="Helvetica Neue"/>
                </a:rPr>
                <a:t>Build</a:t>
              </a:r>
              <a:endParaRPr sz="800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40" name="Google Shape;972;p211">
              <a:extLst>
                <a:ext uri="{FF2B5EF4-FFF2-40B4-BE49-F238E27FC236}">
                  <a16:creationId xmlns:a16="http://schemas.microsoft.com/office/drawing/2014/main" id="{18F21EBA-736D-413C-B1DC-3B02EF892207}"/>
                </a:ext>
              </a:extLst>
            </p:cNvPr>
            <p:cNvSpPr/>
            <p:nvPr/>
          </p:nvSpPr>
          <p:spPr>
            <a:xfrm>
              <a:off x="6421564" y="2471099"/>
              <a:ext cx="675284" cy="188168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600"/>
              </a:pPr>
              <a:r>
                <a:rPr lang="en-US" sz="1200">
                  <a:latin typeface="Segoe UI Symbol" panose="020B0502040204020203" pitchFamily="34" charset="0"/>
                  <a:ea typeface="Segoe UI Symbol" panose="020B0502040204020203" pitchFamily="34" charset="0"/>
                  <a:cs typeface="Helvetica Neue"/>
                  <a:sym typeface="Helvetica Neue"/>
                </a:rPr>
                <a:t>Test</a:t>
              </a:r>
              <a:endParaRPr sz="80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41" name="Google Shape;975;p211">
              <a:extLst>
                <a:ext uri="{FF2B5EF4-FFF2-40B4-BE49-F238E27FC236}">
                  <a16:creationId xmlns:a16="http://schemas.microsoft.com/office/drawing/2014/main" id="{0F2E0334-3BD0-4C0B-A646-47445F8A1222}"/>
                </a:ext>
              </a:extLst>
            </p:cNvPr>
            <p:cNvSpPr/>
            <p:nvPr/>
          </p:nvSpPr>
          <p:spPr>
            <a:xfrm>
              <a:off x="7378206" y="3394261"/>
              <a:ext cx="675284" cy="188168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600"/>
              </a:pPr>
              <a:r>
                <a:rPr lang="en-US" sz="1200">
                  <a:latin typeface="Segoe UI Symbol" panose="020B0502040204020203" pitchFamily="34" charset="0"/>
                  <a:ea typeface="Segoe UI Symbol" panose="020B0502040204020203" pitchFamily="34" charset="0"/>
                  <a:cs typeface="Helvetica Neue"/>
                  <a:sym typeface="Helvetica Neue"/>
                </a:rPr>
                <a:t>Release</a:t>
              </a:r>
              <a:endParaRPr sz="80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42" name="Google Shape;978;p211">
              <a:extLst>
                <a:ext uri="{FF2B5EF4-FFF2-40B4-BE49-F238E27FC236}">
                  <a16:creationId xmlns:a16="http://schemas.microsoft.com/office/drawing/2014/main" id="{3F5FF77F-0C5D-482C-9D57-C37A7CF0C963}"/>
                </a:ext>
              </a:extLst>
            </p:cNvPr>
            <p:cNvSpPr/>
            <p:nvPr/>
          </p:nvSpPr>
          <p:spPr>
            <a:xfrm>
              <a:off x="7240823" y="4614899"/>
              <a:ext cx="675284" cy="188168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600"/>
              </a:pPr>
              <a:r>
                <a:rPr lang="en-US" sz="1200">
                  <a:latin typeface="Segoe UI Symbol" panose="020B0502040204020203" pitchFamily="34" charset="0"/>
                  <a:ea typeface="Segoe UI Symbol" panose="020B0502040204020203" pitchFamily="34" charset="0"/>
                  <a:cs typeface="Helvetica Neue"/>
                  <a:sym typeface="Helvetica Neue"/>
                </a:rPr>
                <a:t>Deploy</a:t>
              </a:r>
              <a:endParaRPr sz="80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43" name="Google Shape;981;p211">
              <a:extLst>
                <a:ext uri="{FF2B5EF4-FFF2-40B4-BE49-F238E27FC236}">
                  <a16:creationId xmlns:a16="http://schemas.microsoft.com/office/drawing/2014/main" id="{0D11C321-478D-4FD0-B8BB-82C832738520}"/>
                </a:ext>
              </a:extLst>
            </p:cNvPr>
            <p:cNvSpPr/>
            <p:nvPr/>
          </p:nvSpPr>
          <p:spPr>
            <a:xfrm>
              <a:off x="6218519" y="5435408"/>
              <a:ext cx="675284" cy="188168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600"/>
              </a:pPr>
              <a:r>
                <a:rPr lang="en-US" sz="1200">
                  <a:latin typeface="Segoe UI Symbol" panose="020B0502040204020203" pitchFamily="34" charset="0"/>
                  <a:ea typeface="Segoe UI Symbol" panose="020B0502040204020203" pitchFamily="34" charset="0"/>
                  <a:cs typeface="Helvetica Neue"/>
                  <a:sym typeface="Helvetica Neue"/>
                </a:rPr>
                <a:t>Operate</a:t>
              </a:r>
              <a:endParaRPr sz="80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44" name="Google Shape;983;p211">
              <a:extLst>
                <a:ext uri="{FF2B5EF4-FFF2-40B4-BE49-F238E27FC236}">
                  <a16:creationId xmlns:a16="http://schemas.microsoft.com/office/drawing/2014/main" id="{C6D5AE76-EBB6-4472-BC3E-6FA1FDBA6362}"/>
                </a:ext>
              </a:extLst>
            </p:cNvPr>
            <p:cNvSpPr/>
            <p:nvPr/>
          </p:nvSpPr>
          <p:spPr>
            <a:xfrm>
              <a:off x="4079245" y="3394261"/>
              <a:ext cx="675284" cy="188168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2600"/>
              </a:pPr>
              <a:r>
                <a:rPr lang="en-US" sz="1200">
                  <a:latin typeface="Segoe UI Symbol" panose="020B0502040204020203" pitchFamily="34" charset="0"/>
                  <a:ea typeface="Segoe UI Symbol" panose="020B0502040204020203" pitchFamily="34" charset="0"/>
                  <a:cs typeface="Helvetica Neue"/>
                  <a:sym typeface="Helvetica Neue"/>
                </a:rPr>
                <a:t>Code</a:t>
              </a:r>
              <a:endParaRPr sz="80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grpSp>
          <p:nvGrpSpPr>
            <p:cNvPr id="46" name="Group 45" descr="Icon of two chevrons representing a code block">
              <a:extLst>
                <a:ext uri="{FF2B5EF4-FFF2-40B4-BE49-F238E27FC236}">
                  <a16:creationId xmlns:a16="http://schemas.microsoft.com/office/drawing/2014/main" id="{4E858489-610F-4B2C-8F3E-C207E2F55CD0}"/>
                </a:ext>
              </a:extLst>
            </p:cNvPr>
            <p:cNvGrpSpPr/>
            <p:nvPr/>
          </p:nvGrpSpPr>
          <p:grpSpPr>
            <a:xfrm>
              <a:off x="4291259" y="3046950"/>
              <a:ext cx="397684" cy="253214"/>
              <a:chOff x="3896158" y="1699496"/>
              <a:chExt cx="397684" cy="253214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E99E152-0428-4973-9F2B-278CBD6A298F}"/>
                  </a:ext>
                </a:extLst>
              </p:cNvPr>
              <p:cNvSpPr/>
              <p:nvPr/>
            </p:nvSpPr>
            <p:spPr>
              <a:xfrm>
                <a:off x="3896158" y="1699878"/>
                <a:ext cx="143871" cy="247459"/>
              </a:xfrm>
              <a:custGeom>
                <a:avLst/>
                <a:gdLst>
                  <a:gd name="connsiteX0" fmla="*/ 146150 w 143871"/>
                  <a:gd name="connsiteY0" fmla="*/ 22842 h 247458"/>
                  <a:gd name="connsiteX1" fmla="*/ 125890 w 143871"/>
                  <a:gd name="connsiteY1" fmla="*/ 2581 h 247458"/>
                  <a:gd name="connsiteX2" fmla="*/ 2581 w 143871"/>
                  <a:gd name="connsiteY2" fmla="*/ 125890 h 247458"/>
                  <a:gd name="connsiteX3" fmla="*/ 125986 w 143871"/>
                  <a:gd name="connsiteY3" fmla="*/ 249296 h 247458"/>
                  <a:gd name="connsiteX4" fmla="*/ 146344 w 143871"/>
                  <a:gd name="connsiteY4" fmla="*/ 228938 h 247458"/>
                  <a:gd name="connsiteX5" fmla="*/ 43199 w 143871"/>
                  <a:gd name="connsiteY5" fmla="*/ 125793 h 247458"/>
                  <a:gd name="connsiteX6" fmla="*/ 146150 w 143871"/>
                  <a:gd name="connsiteY6" fmla="*/ 22842 h 2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3871" h="247458">
                    <a:moveTo>
                      <a:pt x="146150" y="22842"/>
                    </a:moveTo>
                    <a:lnTo>
                      <a:pt x="125890" y="2581"/>
                    </a:lnTo>
                    <a:lnTo>
                      <a:pt x="2581" y="125890"/>
                    </a:lnTo>
                    <a:lnTo>
                      <a:pt x="125986" y="249296"/>
                    </a:lnTo>
                    <a:lnTo>
                      <a:pt x="146344" y="228938"/>
                    </a:lnTo>
                    <a:lnTo>
                      <a:pt x="43199" y="125793"/>
                    </a:lnTo>
                    <a:lnTo>
                      <a:pt x="146150" y="22842"/>
                    </a:lnTo>
                    <a:close/>
                  </a:path>
                </a:pathLst>
              </a:custGeom>
              <a:solidFill>
                <a:srgbClr val="0078D4"/>
              </a:solidFill>
              <a:ln w="5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egoe UI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8707DDE-A2FB-4901-81D0-18874FF9C6BA}"/>
                  </a:ext>
                </a:extLst>
              </p:cNvPr>
              <p:cNvSpPr/>
              <p:nvPr/>
            </p:nvSpPr>
            <p:spPr>
              <a:xfrm>
                <a:off x="4144216" y="1699496"/>
                <a:ext cx="149626" cy="253214"/>
              </a:xfrm>
              <a:custGeom>
                <a:avLst/>
                <a:gdLst>
                  <a:gd name="connsiteX0" fmla="*/ 3259 w 149626"/>
                  <a:gd name="connsiteY0" fmla="*/ 230780 h 253213"/>
                  <a:gd name="connsiteX1" fmla="*/ 23520 w 149626"/>
                  <a:gd name="connsiteY1" fmla="*/ 251040 h 253213"/>
                  <a:gd name="connsiteX2" fmla="*/ 147410 w 149626"/>
                  <a:gd name="connsiteY2" fmla="*/ 127150 h 253213"/>
                  <a:gd name="connsiteX3" fmla="*/ 22841 w 149626"/>
                  <a:gd name="connsiteY3" fmla="*/ 2581 h 253213"/>
                  <a:gd name="connsiteX4" fmla="*/ 2581 w 149626"/>
                  <a:gd name="connsiteY4" fmla="*/ 22939 h 253213"/>
                  <a:gd name="connsiteX5" fmla="*/ 106792 w 149626"/>
                  <a:gd name="connsiteY5" fmla="*/ 127150 h 253213"/>
                  <a:gd name="connsiteX6" fmla="*/ 3259 w 149626"/>
                  <a:gd name="connsiteY6" fmla="*/ 230780 h 25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626" h="253213">
                    <a:moveTo>
                      <a:pt x="3259" y="230780"/>
                    </a:moveTo>
                    <a:lnTo>
                      <a:pt x="23520" y="251040"/>
                    </a:lnTo>
                    <a:lnTo>
                      <a:pt x="147410" y="127150"/>
                    </a:lnTo>
                    <a:lnTo>
                      <a:pt x="22841" y="2581"/>
                    </a:lnTo>
                    <a:lnTo>
                      <a:pt x="2581" y="22939"/>
                    </a:lnTo>
                    <a:lnTo>
                      <a:pt x="106792" y="127150"/>
                    </a:lnTo>
                    <a:lnTo>
                      <a:pt x="3259" y="230780"/>
                    </a:lnTo>
                    <a:close/>
                  </a:path>
                </a:pathLst>
              </a:custGeom>
              <a:solidFill>
                <a:schemeClr val="tx1"/>
              </a:solidFill>
              <a:ln w="5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egoe UI"/>
                </a:endParaRPr>
              </a:p>
            </p:txBody>
          </p:sp>
        </p:grpSp>
        <p:grpSp>
          <p:nvGrpSpPr>
            <p:cNvPr id="47" name="Group 46" descr="Icon of person with a check mark">
              <a:extLst>
                <a:ext uri="{FF2B5EF4-FFF2-40B4-BE49-F238E27FC236}">
                  <a16:creationId xmlns:a16="http://schemas.microsoft.com/office/drawing/2014/main" id="{660F70A3-F441-43D6-BFEF-93D9371A4742}"/>
                </a:ext>
              </a:extLst>
            </p:cNvPr>
            <p:cNvGrpSpPr/>
            <p:nvPr/>
          </p:nvGrpSpPr>
          <p:grpSpPr>
            <a:xfrm>
              <a:off x="6593512" y="2028919"/>
              <a:ext cx="350706" cy="342228"/>
              <a:chOff x="6197149" y="1962701"/>
              <a:chExt cx="350706" cy="342228"/>
            </a:xfrm>
          </p:grpSpPr>
          <p:grpSp>
            <p:nvGrpSpPr>
              <p:cNvPr id="73" name="Group 72" descr="person">
                <a:extLst>
                  <a:ext uri="{FF2B5EF4-FFF2-40B4-BE49-F238E27FC236}">
                    <a16:creationId xmlns:a16="http://schemas.microsoft.com/office/drawing/2014/main" id="{3B3366D0-8A8F-46D0-9E6D-B5133ECE5C37}"/>
                  </a:ext>
                </a:extLst>
              </p:cNvPr>
              <p:cNvGrpSpPr/>
              <p:nvPr/>
            </p:nvGrpSpPr>
            <p:grpSpPr>
              <a:xfrm>
                <a:off x="6197149" y="1962701"/>
                <a:ext cx="282796" cy="342228"/>
                <a:chOff x="5517875" y="3368919"/>
                <a:chExt cx="233375" cy="282423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599781A8-8456-46B3-803B-681D2A450AA1}"/>
                    </a:ext>
                  </a:extLst>
                </p:cNvPr>
                <p:cNvSpPr/>
                <p:nvPr/>
              </p:nvSpPr>
              <p:spPr>
                <a:xfrm>
                  <a:off x="5570580" y="3368919"/>
                  <a:ext cx="126834" cy="126834"/>
                </a:xfrm>
                <a:custGeom>
                  <a:avLst/>
                  <a:gdLst>
                    <a:gd name="connsiteX0" fmla="*/ 129210 w 126834"/>
                    <a:gd name="connsiteY0" fmla="*/ 65352 h 126834"/>
                    <a:gd name="connsiteX1" fmla="*/ 65858 w 126834"/>
                    <a:gd name="connsiteY1" fmla="*/ 128703 h 126834"/>
                    <a:gd name="connsiteX2" fmla="*/ 2001 w 126834"/>
                    <a:gd name="connsiteY2" fmla="*/ 65352 h 126834"/>
                    <a:gd name="connsiteX3" fmla="*/ 65858 w 126834"/>
                    <a:gd name="connsiteY3" fmla="*/ 2001 h 126834"/>
                    <a:gd name="connsiteX4" fmla="*/ 129210 w 126834"/>
                    <a:gd name="connsiteY4" fmla="*/ 65352 h 126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834" h="126834">
                      <a:moveTo>
                        <a:pt x="129210" y="65352"/>
                      </a:moveTo>
                      <a:cubicBezTo>
                        <a:pt x="129210" y="100321"/>
                        <a:pt x="100829" y="128703"/>
                        <a:pt x="65858" y="128703"/>
                      </a:cubicBezTo>
                      <a:cubicBezTo>
                        <a:pt x="30889" y="128703"/>
                        <a:pt x="2001" y="100321"/>
                        <a:pt x="2001" y="65352"/>
                      </a:cubicBezTo>
                      <a:cubicBezTo>
                        <a:pt x="2001" y="30382"/>
                        <a:pt x="30382" y="2001"/>
                        <a:pt x="65858" y="2001"/>
                      </a:cubicBezTo>
                      <a:cubicBezTo>
                        <a:pt x="101335" y="2001"/>
                        <a:pt x="129210" y="30382"/>
                        <a:pt x="129210" y="6535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Segoe UI"/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2CE3ECD-8DE1-4040-98C4-F7248911640C}"/>
                    </a:ext>
                  </a:extLst>
                </p:cNvPr>
                <p:cNvSpPr/>
                <p:nvPr/>
              </p:nvSpPr>
              <p:spPr>
                <a:xfrm>
                  <a:off x="5517875" y="3519435"/>
                  <a:ext cx="233375" cy="131907"/>
                </a:xfrm>
                <a:custGeom>
                  <a:avLst/>
                  <a:gdLst>
                    <a:gd name="connsiteX0" fmla="*/ 118060 w 233374"/>
                    <a:gd name="connsiteY0" fmla="*/ 2001 h 131907"/>
                    <a:gd name="connsiteX1" fmla="*/ 234119 w 233374"/>
                    <a:gd name="connsiteY1" fmla="*/ 118059 h 131907"/>
                    <a:gd name="connsiteX2" fmla="*/ 234119 w 233374"/>
                    <a:gd name="connsiteY2" fmla="*/ 132250 h 131907"/>
                    <a:gd name="connsiteX3" fmla="*/ 2001 w 233374"/>
                    <a:gd name="connsiteY3" fmla="*/ 132250 h 131907"/>
                    <a:gd name="connsiteX4" fmla="*/ 2001 w 233374"/>
                    <a:gd name="connsiteY4" fmla="*/ 117552 h 131907"/>
                    <a:gd name="connsiteX5" fmla="*/ 118060 w 233374"/>
                    <a:gd name="connsiteY5" fmla="*/ 2001 h 13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3374" h="131907">
                      <a:moveTo>
                        <a:pt x="118060" y="2001"/>
                      </a:moveTo>
                      <a:cubicBezTo>
                        <a:pt x="181917" y="2001"/>
                        <a:pt x="234119" y="53695"/>
                        <a:pt x="234119" y="118059"/>
                      </a:cubicBezTo>
                      <a:lnTo>
                        <a:pt x="234119" y="132250"/>
                      </a:lnTo>
                      <a:lnTo>
                        <a:pt x="2001" y="132250"/>
                      </a:lnTo>
                      <a:lnTo>
                        <a:pt x="2001" y="117552"/>
                      </a:lnTo>
                      <a:cubicBezTo>
                        <a:pt x="2001" y="53695"/>
                        <a:pt x="53695" y="2001"/>
                        <a:pt x="118060" y="200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Segoe UI"/>
                  </a:endParaRPr>
                </a:p>
              </p:txBody>
            </p:sp>
          </p:grp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DA390D0-F275-4926-90BE-535D4FE4146B}"/>
                  </a:ext>
                </a:extLst>
              </p:cNvPr>
              <p:cNvSpPr/>
              <p:nvPr/>
            </p:nvSpPr>
            <p:spPr>
              <a:xfrm>
                <a:off x="6362843" y="2135534"/>
                <a:ext cx="185012" cy="146289"/>
              </a:xfrm>
              <a:custGeom>
                <a:avLst/>
                <a:gdLst>
                  <a:gd name="connsiteX0" fmla="*/ 164983 w 185012"/>
                  <a:gd name="connsiteY0" fmla="*/ 1431 h 146288"/>
                  <a:gd name="connsiteX1" fmla="*/ 63805 w 185012"/>
                  <a:gd name="connsiteY1" fmla="*/ 102608 h 146288"/>
                  <a:gd name="connsiteX2" fmla="*/ 22899 w 185012"/>
                  <a:gd name="connsiteY2" fmla="*/ 61702 h 146288"/>
                  <a:gd name="connsiteX3" fmla="*/ 1431 w 185012"/>
                  <a:gd name="connsiteY3" fmla="*/ 82155 h 146288"/>
                  <a:gd name="connsiteX4" fmla="*/ 63805 w 185012"/>
                  <a:gd name="connsiteY4" fmla="*/ 145545 h 146288"/>
                  <a:gd name="connsiteX5" fmla="*/ 185436 w 185012"/>
                  <a:gd name="connsiteY5" fmla="*/ 22899 h 146288"/>
                  <a:gd name="connsiteX6" fmla="*/ 164983 w 185012"/>
                  <a:gd name="connsiteY6" fmla="*/ 1431 h 14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12" h="146288">
                    <a:moveTo>
                      <a:pt x="164983" y="1431"/>
                    </a:moveTo>
                    <a:lnTo>
                      <a:pt x="63805" y="102608"/>
                    </a:lnTo>
                    <a:lnTo>
                      <a:pt x="22899" y="61702"/>
                    </a:lnTo>
                    <a:lnTo>
                      <a:pt x="1431" y="82155"/>
                    </a:lnTo>
                    <a:lnTo>
                      <a:pt x="63805" y="145545"/>
                    </a:lnTo>
                    <a:lnTo>
                      <a:pt x="185436" y="22899"/>
                    </a:lnTo>
                    <a:lnTo>
                      <a:pt x="164983" y="1431"/>
                    </a:lnTo>
                    <a:close/>
                  </a:path>
                </a:pathLst>
              </a:custGeom>
              <a:solidFill>
                <a:schemeClr val="tx2"/>
              </a:solidFill>
              <a:ln w="42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egoe UI"/>
                </a:endParaRPr>
              </a:p>
            </p:txBody>
          </p:sp>
        </p:grpSp>
        <p:grpSp>
          <p:nvGrpSpPr>
            <p:cNvPr id="48" name="Group 47" descr="Icon of a carton box representing delovery">
              <a:extLst>
                <a:ext uri="{FF2B5EF4-FFF2-40B4-BE49-F238E27FC236}">
                  <a16:creationId xmlns:a16="http://schemas.microsoft.com/office/drawing/2014/main" id="{31466DDE-A6C8-43EC-9F58-8D16561205DD}"/>
                </a:ext>
              </a:extLst>
            </p:cNvPr>
            <p:cNvGrpSpPr/>
            <p:nvPr/>
          </p:nvGrpSpPr>
          <p:grpSpPr>
            <a:xfrm>
              <a:off x="7578465" y="3043663"/>
              <a:ext cx="218398" cy="254796"/>
              <a:chOff x="7799054" y="3144045"/>
              <a:chExt cx="143473" cy="167384"/>
            </a:xfrm>
          </p:grpSpPr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619E506C-4AF6-4FF9-86D9-6151DF6A6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9054" y="3144045"/>
                <a:ext cx="143473" cy="167384"/>
              </a:xfrm>
              <a:custGeom>
                <a:avLst/>
                <a:gdLst>
                  <a:gd name="T0" fmla="*/ 114 w 114"/>
                  <a:gd name="T1" fmla="*/ 99 h 133"/>
                  <a:gd name="T2" fmla="*/ 114 w 114"/>
                  <a:gd name="T3" fmla="*/ 34 h 133"/>
                  <a:gd name="T4" fmla="*/ 57 w 114"/>
                  <a:gd name="T5" fmla="*/ 0 h 133"/>
                  <a:gd name="T6" fmla="*/ 0 w 114"/>
                  <a:gd name="T7" fmla="*/ 34 h 133"/>
                  <a:gd name="T8" fmla="*/ 0 w 114"/>
                  <a:gd name="T9" fmla="*/ 99 h 133"/>
                  <a:gd name="T10" fmla="*/ 57 w 114"/>
                  <a:gd name="T11" fmla="*/ 133 h 133"/>
                  <a:gd name="T12" fmla="*/ 114 w 114"/>
                  <a:gd name="T13" fmla="*/ 9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133">
                    <a:moveTo>
                      <a:pt x="114" y="99"/>
                    </a:moveTo>
                    <a:lnTo>
                      <a:pt x="114" y="34"/>
                    </a:lnTo>
                    <a:lnTo>
                      <a:pt x="57" y="0"/>
                    </a:lnTo>
                    <a:lnTo>
                      <a:pt x="0" y="34"/>
                    </a:lnTo>
                    <a:lnTo>
                      <a:pt x="0" y="99"/>
                    </a:lnTo>
                    <a:lnTo>
                      <a:pt x="57" y="133"/>
                    </a:lnTo>
                    <a:lnTo>
                      <a:pt x="114" y="99"/>
                    </a:lnTo>
                    <a:close/>
                  </a:path>
                </a:pathLst>
              </a:custGeom>
              <a:solidFill>
                <a:srgbClr val="4FE4FF"/>
              </a:solidFill>
              <a:ln w="952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9" name="Line 14">
                <a:extLst>
                  <a:ext uri="{FF2B5EF4-FFF2-40B4-BE49-F238E27FC236}">
                    <a16:creationId xmlns:a16="http://schemas.microsoft.com/office/drawing/2014/main" id="{F86F1C03-4C11-45E0-876D-2CD18C2A1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70800" y="3184546"/>
                <a:ext cx="67950" cy="43817"/>
              </a:xfrm>
              <a:prstGeom prst="line">
                <a:avLst/>
              </a:prstGeom>
              <a:noFill/>
              <a:ln w="4763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0" name="Line 15">
                <a:extLst>
                  <a:ext uri="{FF2B5EF4-FFF2-40B4-BE49-F238E27FC236}">
                    <a16:creationId xmlns:a16="http://schemas.microsoft.com/office/drawing/2014/main" id="{9A7F2F8C-CB26-4130-9A8A-4C71B8F58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1581" y="3184546"/>
                <a:ext cx="69219" cy="43818"/>
              </a:xfrm>
              <a:prstGeom prst="line">
                <a:avLst/>
              </a:prstGeom>
              <a:noFill/>
              <a:ln w="4763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1" name="Line 16">
                <a:extLst>
                  <a:ext uri="{FF2B5EF4-FFF2-40B4-BE49-F238E27FC236}">
                    <a16:creationId xmlns:a16="http://schemas.microsoft.com/office/drawing/2014/main" id="{AB3BE61D-FADD-4727-AB97-0430FB328C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872058" y="3227105"/>
                <a:ext cx="0" cy="78423"/>
              </a:xfrm>
              <a:prstGeom prst="line">
                <a:avLst/>
              </a:prstGeom>
              <a:noFill/>
              <a:ln w="4763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17AB82E-1CDD-4FA3-9057-5EAFC1CCF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36249" y="3160395"/>
                <a:ext cx="68521" cy="43815"/>
              </a:xfrm>
              <a:prstGeom prst="line">
                <a:avLst/>
              </a:prstGeom>
              <a:noFill/>
              <a:ln w="4763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49" name="Group 48" descr="Icon of a triangle with an arrow pointing at the corner">
              <a:extLst>
                <a:ext uri="{FF2B5EF4-FFF2-40B4-BE49-F238E27FC236}">
                  <a16:creationId xmlns:a16="http://schemas.microsoft.com/office/drawing/2014/main" id="{9AD3233E-EAC5-4479-8312-75ED03E4865D}"/>
                </a:ext>
              </a:extLst>
            </p:cNvPr>
            <p:cNvGrpSpPr/>
            <p:nvPr/>
          </p:nvGrpSpPr>
          <p:grpSpPr>
            <a:xfrm>
              <a:off x="7531161" y="4339675"/>
              <a:ext cx="233891" cy="232576"/>
              <a:chOff x="-1617663" y="3241675"/>
              <a:chExt cx="282575" cy="280988"/>
            </a:xfrm>
          </p:grpSpPr>
          <p:sp>
            <p:nvSpPr>
              <p:cNvPr id="64" name="Freeform 345">
                <a:extLst>
                  <a:ext uri="{FF2B5EF4-FFF2-40B4-BE49-F238E27FC236}">
                    <a16:creationId xmlns:a16="http://schemas.microsoft.com/office/drawing/2014/main" id="{502D7A19-DC56-4986-9BFA-60EC4B0D1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617663" y="3241675"/>
                <a:ext cx="282575" cy="280988"/>
              </a:xfrm>
              <a:custGeom>
                <a:avLst/>
                <a:gdLst>
                  <a:gd name="T0" fmla="*/ 178 w 178"/>
                  <a:gd name="T1" fmla="*/ 0 h 177"/>
                  <a:gd name="T2" fmla="*/ 178 w 178"/>
                  <a:gd name="T3" fmla="*/ 177 h 177"/>
                  <a:gd name="T4" fmla="*/ 96 w 178"/>
                  <a:gd name="T5" fmla="*/ 95 h 177"/>
                  <a:gd name="T6" fmla="*/ 83 w 178"/>
                  <a:gd name="T7" fmla="*/ 82 h 177"/>
                  <a:gd name="T8" fmla="*/ 0 w 178"/>
                  <a:gd name="T9" fmla="*/ 0 h 177"/>
                  <a:gd name="T10" fmla="*/ 178 w 178"/>
                  <a:gd name="T11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8" h="177">
                    <a:moveTo>
                      <a:pt x="178" y="0"/>
                    </a:moveTo>
                    <a:lnTo>
                      <a:pt x="178" y="177"/>
                    </a:lnTo>
                    <a:lnTo>
                      <a:pt x="96" y="95"/>
                    </a:lnTo>
                    <a:lnTo>
                      <a:pt x="83" y="82"/>
                    </a:lnTo>
                    <a:lnTo>
                      <a:pt x="0" y="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5" name="Freeform 346">
                <a:extLst>
                  <a:ext uri="{FF2B5EF4-FFF2-40B4-BE49-F238E27FC236}">
                    <a16:creationId xmlns:a16="http://schemas.microsoft.com/office/drawing/2014/main" id="{A0BA5F9B-41BE-4F41-8EC3-3CDFE2CF6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41463" y="3371850"/>
                <a:ext cx="76200" cy="76200"/>
              </a:xfrm>
              <a:custGeom>
                <a:avLst/>
                <a:gdLst>
                  <a:gd name="T0" fmla="*/ 35 w 48"/>
                  <a:gd name="T1" fmla="*/ 0 h 48"/>
                  <a:gd name="T2" fmla="*/ 0 w 48"/>
                  <a:gd name="T3" fmla="*/ 35 h 48"/>
                  <a:gd name="T4" fmla="*/ 13 w 48"/>
                  <a:gd name="T5" fmla="*/ 48 h 48"/>
                  <a:gd name="T6" fmla="*/ 48 w 48"/>
                  <a:gd name="T7" fmla="*/ 13 h 48"/>
                  <a:gd name="T8" fmla="*/ 35 w 4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8">
                    <a:moveTo>
                      <a:pt x="35" y="0"/>
                    </a:moveTo>
                    <a:lnTo>
                      <a:pt x="0" y="35"/>
                    </a:lnTo>
                    <a:lnTo>
                      <a:pt x="13" y="48"/>
                    </a:lnTo>
                    <a:lnTo>
                      <a:pt x="48" y="13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6" name="Freeform 347">
                <a:extLst>
                  <a:ext uri="{FF2B5EF4-FFF2-40B4-BE49-F238E27FC236}">
                    <a16:creationId xmlns:a16="http://schemas.microsoft.com/office/drawing/2014/main" id="{AB891A72-E011-4880-BC24-A765FE333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98600" y="3270250"/>
                <a:ext cx="134938" cy="133350"/>
              </a:xfrm>
              <a:custGeom>
                <a:avLst/>
                <a:gdLst>
                  <a:gd name="T0" fmla="*/ 0 w 85"/>
                  <a:gd name="T1" fmla="*/ 0 h 84"/>
                  <a:gd name="T2" fmla="*/ 0 w 85"/>
                  <a:gd name="T3" fmla="*/ 19 h 84"/>
                  <a:gd name="T4" fmla="*/ 53 w 85"/>
                  <a:gd name="T5" fmla="*/ 19 h 84"/>
                  <a:gd name="T6" fmla="*/ 8 w 85"/>
                  <a:gd name="T7" fmla="*/ 64 h 84"/>
                  <a:gd name="T8" fmla="*/ 21 w 85"/>
                  <a:gd name="T9" fmla="*/ 77 h 84"/>
                  <a:gd name="T10" fmla="*/ 66 w 85"/>
                  <a:gd name="T11" fmla="*/ 32 h 84"/>
                  <a:gd name="T12" fmla="*/ 66 w 85"/>
                  <a:gd name="T13" fmla="*/ 84 h 84"/>
                  <a:gd name="T14" fmla="*/ 85 w 85"/>
                  <a:gd name="T15" fmla="*/ 84 h 84"/>
                  <a:gd name="T16" fmla="*/ 85 w 85"/>
                  <a:gd name="T17" fmla="*/ 0 h 84"/>
                  <a:gd name="T18" fmla="*/ 0 w 85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4">
                    <a:moveTo>
                      <a:pt x="0" y="0"/>
                    </a:moveTo>
                    <a:lnTo>
                      <a:pt x="0" y="19"/>
                    </a:lnTo>
                    <a:lnTo>
                      <a:pt x="53" y="19"/>
                    </a:lnTo>
                    <a:lnTo>
                      <a:pt x="8" y="64"/>
                    </a:lnTo>
                    <a:lnTo>
                      <a:pt x="21" y="77"/>
                    </a:lnTo>
                    <a:lnTo>
                      <a:pt x="66" y="32"/>
                    </a:lnTo>
                    <a:lnTo>
                      <a:pt x="66" y="84"/>
                    </a:lnTo>
                    <a:lnTo>
                      <a:pt x="85" y="84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7" name="Freeform 348">
                <a:extLst>
                  <a:ext uri="{FF2B5EF4-FFF2-40B4-BE49-F238E27FC236}">
                    <a16:creationId xmlns:a16="http://schemas.microsoft.com/office/drawing/2014/main" id="{44519377-9C5A-4CF9-8376-0ED03DBD0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2738" y="3443288"/>
                <a:ext cx="44450" cy="44450"/>
              </a:xfrm>
              <a:custGeom>
                <a:avLst/>
                <a:gdLst>
                  <a:gd name="T0" fmla="*/ 13 w 28"/>
                  <a:gd name="T1" fmla="*/ 0 h 28"/>
                  <a:gd name="T2" fmla="*/ 0 w 28"/>
                  <a:gd name="T3" fmla="*/ 14 h 28"/>
                  <a:gd name="T4" fmla="*/ 14 w 28"/>
                  <a:gd name="T5" fmla="*/ 28 h 28"/>
                  <a:gd name="T6" fmla="*/ 28 w 28"/>
                  <a:gd name="T7" fmla="*/ 15 h 28"/>
                  <a:gd name="T8" fmla="*/ 13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3" y="0"/>
                    </a:moveTo>
                    <a:lnTo>
                      <a:pt x="0" y="14"/>
                    </a:lnTo>
                    <a:lnTo>
                      <a:pt x="14" y="28"/>
                    </a:lnTo>
                    <a:lnTo>
                      <a:pt x="28" y="15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50" name="Group 49" descr="Icon of two interconnected arrows">
              <a:extLst>
                <a:ext uri="{FF2B5EF4-FFF2-40B4-BE49-F238E27FC236}">
                  <a16:creationId xmlns:a16="http://schemas.microsoft.com/office/drawing/2014/main" id="{6C0C6EFB-A735-4463-98A8-F090242DAE92}"/>
                </a:ext>
              </a:extLst>
            </p:cNvPr>
            <p:cNvGrpSpPr/>
            <p:nvPr/>
          </p:nvGrpSpPr>
          <p:grpSpPr>
            <a:xfrm>
              <a:off x="6568791" y="5005224"/>
              <a:ext cx="316960" cy="400133"/>
              <a:chOff x="7294940" y="2109265"/>
              <a:chExt cx="373227" cy="471165"/>
            </a:xfrm>
          </p:grpSpPr>
          <p:sp>
            <p:nvSpPr>
              <p:cNvPr id="62" name="Freeform 566">
                <a:extLst>
                  <a:ext uri="{FF2B5EF4-FFF2-40B4-BE49-F238E27FC236}">
                    <a16:creationId xmlns:a16="http://schemas.microsoft.com/office/drawing/2014/main" id="{06ED8EEB-1E30-4F64-ABC7-E61445358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940" y="2109265"/>
                <a:ext cx="267347" cy="370579"/>
              </a:xfrm>
              <a:custGeom>
                <a:avLst/>
                <a:gdLst>
                  <a:gd name="T0" fmla="*/ 219 w 219"/>
                  <a:gd name="T1" fmla="*/ 57 h 301"/>
                  <a:gd name="T2" fmla="*/ 162 w 219"/>
                  <a:gd name="T3" fmla="*/ 0 h 301"/>
                  <a:gd name="T4" fmla="*/ 162 w 219"/>
                  <a:gd name="T5" fmla="*/ 42 h 301"/>
                  <a:gd name="T6" fmla="*/ 152 w 219"/>
                  <a:gd name="T7" fmla="*/ 42 h 301"/>
                  <a:gd name="T8" fmla="*/ 0 w 219"/>
                  <a:gd name="T9" fmla="*/ 194 h 301"/>
                  <a:gd name="T10" fmla="*/ 45 w 219"/>
                  <a:gd name="T11" fmla="*/ 301 h 301"/>
                  <a:gd name="T12" fmla="*/ 73 w 219"/>
                  <a:gd name="T13" fmla="*/ 272 h 301"/>
                  <a:gd name="T14" fmla="*/ 41 w 219"/>
                  <a:gd name="T15" fmla="*/ 194 h 301"/>
                  <a:gd name="T16" fmla="*/ 73 w 219"/>
                  <a:gd name="T17" fmla="*/ 115 h 301"/>
                  <a:gd name="T18" fmla="*/ 152 w 219"/>
                  <a:gd name="T19" fmla="*/ 82 h 301"/>
                  <a:gd name="T20" fmla="*/ 162 w 219"/>
                  <a:gd name="T21" fmla="*/ 83 h 301"/>
                  <a:gd name="T22" fmla="*/ 162 w 219"/>
                  <a:gd name="T23" fmla="*/ 114 h 301"/>
                  <a:gd name="T24" fmla="*/ 219 w 219"/>
                  <a:gd name="T25" fmla="*/ 57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9" h="301">
                    <a:moveTo>
                      <a:pt x="219" y="57"/>
                    </a:move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42"/>
                      <a:pt x="162" y="42"/>
                      <a:pt x="162" y="42"/>
                    </a:cubicBezTo>
                    <a:cubicBezTo>
                      <a:pt x="159" y="42"/>
                      <a:pt x="155" y="42"/>
                      <a:pt x="152" y="42"/>
                    </a:cubicBezTo>
                    <a:cubicBezTo>
                      <a:pt x="68" y="42"/>
                      <a:pt x="0" y="110"/>
                      <a:pt x="0" y="194"/>
                    </a:cubicBezTo>
                    <a:cubicBezTo>
                      <a:pt x="0" y="235"/>
                      <a:pt x="17" y="273"/>
                      <a:pt x="45" y="301"/>
                    </a:cubicBezTo>
                    <a:cubicBezTo>
                      <a:pt x="73" y="272"/>
                      <a:pt x="73" y="272"/>
                      <a:pt x="73" y="272"/>
                    </a:cubicBezTo>
                    <a:cubicBezTo>
                      <a:pt x="52" y="251"/>
                      <a:pt x="41" y="223"/>
                      <a:pt x="41" y="194"/>
                    </a:cubicBezTo>
                    <a:cubicBezTo>
                      <a:pt x="41" y="164"/>
                      <a:pt x="52" y="136"/>
                      <a:pt x="73" y="115"/>
                    </a:cubicBezTo>
                    <a:cubicBezTo>
                      <a:pt x="94" y="94"/>
                      <a:pt x="122" y="82"/>
                      <a:pt x="152" y="82"/>
                    </a:cubicBezTo>
                    <a:cubicBezTo>
                      <a:pt x="155" y="82"/>
                      <a:pt x="159" y="82"/>
                      <a:pt x="162" y="83"/>
                    </a:cubicBezTo>
                    <a:cubicBezTo>
                      <a:pt x="162" y="114"/>
                      <a:pt x="162" y="114"/>
                      <a:pt x="162" y="114"/>
                    </a:cubicBezTo>
                    <a:lnTo>
                      <a:pt x="219" y="5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Freeform 567">
                <a:extLst>
                  <a:ext uri="{FF2B5EF4-FFF2-40B4-BE49-F238E27FC236}">
                    <a16:creationId xmlns:a16="http://schemas.microsoft.com/office/drawing/2014/main" id="{A798F29B-F75C-48D5-8FCE-EB9B072FE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1408" y="2215145"/>
                <a:ext cx="256759" cy="365285"/>
              </a:xfrm>
              <a:custGeom>
                <a:avLst/>
                <a:gdLst>
                  <a:gd name="T0" fmla="*/ 164 w 209"/>
                  <a:gd name="T1" fmla="*/ 0 h 298"/>
                  <a:gd name="T2" fmla="*/ 136 w 209"/>
                  <a:gd name="T3" fmla="*/ 29 h 298"/>
                  <a:gd name="T4" fmla="*/ 136 w 209"/>
                  <a:gd name="T5" fmla="*/ 29 h 298"/>
                  <a:gd name="T6" fmla="*/ 168 w 209"/>
                  <a:gd name="T7" fmla="*/ 108 h 298"/>
                  <a:gd name="T8" fmla="*/ 136 w 209"/>
                  <a:gd name="T9" fmla="*/ 186 h 298"/>
                  <a:gd name="T10" fmla="*/ 57 w 209"/>
                  <a:gd name="T11" fmla="*/ 219 h 298"/>
                  <a:gd name="T12" fmla="*/ 57 w 209"/>
                  <a:gd name="T13" fmla="*/ 183 h 298"/>
                  <a:gd name="T14" fmla="*/ 0 w 209"/>
                  <a:gd name="T15" fmla="*/ 241 h 298"/>
                  <a:gd name="T16" fmla="*/ 57 w 209"/>
                  <a:gd name="T17" fmla="*/ 298 h 298"/>
                  <a:gd name="T18" fmla="*/ 57 w 209"/>
                  <a:gd name="T19" fmla="*/ 259 h 298"/>
                  <a:gd name="T20" fmla="*/ 209 w 209"/>
                  <a:gd name="T21" fmla="*/ 108 h 298"/>
                  <a:gd name="T22" fmla="*/ 164 w 209"/>
                  <a:gd name="T2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9" h="298">
                    <a:moveTo>
                      <a:pt x="164" y="0"/>
                    </a:moveTo>
                    <a:cubicBezTo>
                      <a:pt x="136" y="29"/>
                      <a:pt x="136" y="29"/>
                      <a:pt x="136" y="29"/>
                    </a:cubicBezTo>
                    <a:cubicBezTo>
                      <a:pt x="136" y="29"/>
                      <a:pt x="136" y="29"/>
                      <a:pt x="136" y="29"/>
                    </a:cubicBezTo>
                    <a:cubicBezTo>
                      <a:pt x="157" y="50"/>
                      <a:pt x="168" y="78"/>
                      <a:pt x="168" y="108"/>
                    </a:cubicBezTo>
                    <a:cubicBezTo>
                      <a:pt x="168" y="137"/>
                      <a:pt x="157" y="165"/>
                      <a:pt x="136" y="186"/>
                    </a:cubicBezTo>
                    <a:cubicBezTo>
                      <a:pt x="115" y="207"/>
                      <a:pt x="87" y="219"/>
                      <a:pt x="57" y="219"/>
                    </a:cubicBezTo>
                    <a:cubicBezTo>
                      <a:pt x="57" y="183"/>
                      <a:pt x="57" y="183"/>
                      <a:pt x="57" y="183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57" y="298"/>
                      <a:pt x="57" y="298"/>
                      <a:pt x="57" y="298"/>
                    </a:cubicBezTo>
                    <a:cubicBezTo>
                      <a:pt x="57" y="259"/>
                      <a:pt x="57" y="259"/>
                      <a:pt x="57" y="259"/>
                    </a:cubicBezTo>
                    <a:cubicBezTo>
                      <a:pt x="141" y="259"/>
                      <a:pt x="209" y="191"/>
                      <a:pt x="209" y="108"/>
                    </a:cubicBezTo>
                    <a:cubicBezTo>
                      <a:pt x="209" y="66"/>
                      <a:pt x="192" y="28"/>
                      <a:pt x="1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51" name="Group 50" descr="Icon of meter">
              <a:extLst>
                <a:ext uri="{FF2B5EF4-FFF2-40B4-BE49-F238E27FC236}">
                  <a16:creationId xmlns:a16="http://schemas.microsoft.com/office/drawing/2014/main" id="{0545B330-AE83-47DA-855D-C2F79D07DA94}"/>
                </a:ext>
              </a:extLst>
            </p:cNvPr>
            <p:cNvGrpSpPr/>
            <p:nvPr/>
          </p:nvGrpSpPr>
          <p:grpSpPr>
            <a:xfrm>
              <a:off x="5146624" y="4987374"/>
              <a:ext cx="367215" cy="367213"/>
              <a:chOff x="1600639" y="3957576"/>
              <a:chExt cx="462421" cy="462421"/>
            </a:xfrm>
          </p:grpSpPr>
          <p:sp>
            <p:nvSpPr>
              <p:cNvPr id="58" name="Oval 57" descr="Icon of a meter">
                <a:extLst>
                  <a:ext uri="{FF2B5EF4-FFF2-40B4-BE49-F238E27FC236}">
                    <a16:creationId xmlns:a16="http://schemas.microsoft.com/office/drawing/2014/main" id="{50C0F791-B299-4D8D-AFE8-67EFADD70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639" y="3957576"/>
                <a:ext cx="462421" cy="4624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9" name="Freeform 169">
                <a:extLst>
                  <a:ext uri="{FF2B5EF4-FFF2-40B4-BE49-F238E27FC236}">
                    <a16:creationId xmlns:a16="http://schemas.microsoft.com/office/drawing/2014/main" id="{D8D4C489-9912-4998-A1C2-99C41369F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9621" y="4016558"/>
                <a:ext cx="342098" cy="301989"/>
              </a:xfrm>
              <a:custGeom>
                <a:avLst/>
                <a:gdLst>
                  <a:gd name="T0" fmla="*/ 24 w 137"/>
                  <a:gd name="T1" fmla="*/ 121 h 121"/>
                  <a:gd name="T2" fmla="*/ 0 w 137"/>
                  <a:gd name="T3" fmla="*/ 69 h 121"/>
                  <a:gd name="T4" fmla="*/ 69 w 137"/>
                  <a:gd name="T5" fmla="*/ 0 h 121"/>
                  <a:gd name="T6" fmla="*/ 137 w 137"/>
                  <a:gd name="T7" fmla="*/ 69 h 121"/>
                  <a:gd name="T8" fmla="*/ 114 w 137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21">
                    <a:moveTo>
                      <a:pt x="24" y="121"/>
                    </a:moveTo>
                    <a:cubicBezTo>
                      <a:pt x="9" y="108"/>
                      <a:pt x="0" y="90"/>
                      <a:pt x="0" y="69"/>
                    </a:cubicBezTo>
                    <a:cubicBezTo>
                      <a:pt x="0" y="31"/>
                      <a:pt x="31" y="0"/>
                      <a:pt x="69" y="0"/>
                    </a:cubicBezTo>
                    <a:cubicBezTo>
                      <a:pt x="107" y="0"/>
                      <a:pt x="137" y="31"/>
                      <a:pt x="137" y="69"/>
                    </a:cubicBezTo>
                    <a:cubicBezTo>
                      <a:pt x="137" y="90"/>
                      <a:pt x="128" y="108"/>
                      <a:pt x="114" y="121"/>
                    </a:cubicBezTo>
                  </a:path>
                </a:pathLst>
              </a:custGeom>
              <a:noFill/>
              <a:ln w="19050" cap="flat">
                <a:solidFill>
                  <a:srgbClr val="4FE4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981C768-5995-4E40-98D1-260A7467C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819" y="4155756"/>
                <a:ext cx="68420" cy="68420"/>
              </a:xfrm>
              <a:prstGeom prst="ellipse">
                <a:avLst/>
              </a:prstGeom>
              <a:noFill/>
              <a:ln w="17463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1" name="Line 171">
                <a:extLst>
                  <a:ext uri="{FF2B5EF4-FFF2-40B4-BE49-F238E27FC236}">
                    <a16:creationId xmlns:a16="http://schemas.microsoft.com/office/drawing/2014/main" id="{AD233473-B5F4-483C-9770-2550F13F9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7801" y="4056666"/>
                <a:ext cx="106169" cy="108527"/>
              </a:xfrm>
              <a:prstGeom prst="line">
                <a:avLst/>
              </a:prstGeom>
              <a:noFill/>
              <a:ln w="17463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52" name="Group 51" descr="Icon of a pen">
              <a:extLst>
                <a:ext uri="{FF2B5EF4-FFF2-40B4-BE49-F238E27FC236}">
                  <a16:creationId xmlns:a16="http://schemas.microsoft.com/office/drawing/2014/main" id="{A19C205C-6336-4CB4-B523-2A7C38EDC34B}"/>
                </a:ext>
              </a:extLst>
            </p:cNvPr>
            <p:cNvGrpSpPr/>
            <p:nvPr/>
          </p:nvGrpSpPr>
          <p:grpSpPr>
            <a:xfrm>
              <a:off x="4443651" y="4235914"/>
              <a:ext cx="310878" cy="309567"/>
              <a:chOff x="10402259" y="4025718"/>
              <a:chExt cx="242881" cy="241857"/>
            </a:xfrm>
          </p:grpSpPr>
          <p:sp>
            <p:nvSpPr>
              <p:cNvPr id="56" name="Freeform 6" descr="Icon of a pen">
                <a:extLst>
                  <a:ext uri="{FF2B5EF4-FFF2-40B4-BE49-F238E27FC236}">
                    <a16:creationId xmlns:a16="http://schemas.microsoft.com/office/drawing/2014/main" id="{9584AEFA-9612-4F57-A396-EC0EB5754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2259" y="4051339"/>
                <a:ext cx="217260" cy="216236"/>
              </a:xfrm>
              <a:custGeom>
                <a:avLst/>
                <a:gdLst>
                  <a:gd name="T0" fmla="*/ 212 w 212"/>
                  <a:gd name="T1" fmla="*/ 36 h 211"/>
                  <a:gd name="T2" fmla="*/ 49 w 212"/>
                  <a:gd name="T3" fmla="*/ 199 h 211"/>
                  <a:gd name="T4" fmla="*/ 0 w 212"/>
                  <a:gd name="T5" fmla="*/ 211 h 211"/>
                  <a:gd name="T6" fmla="*/ 13 w 212"/>
                  <a:gd name="T7" fmla="*/ 163 h 211"/>
                  <a:gd name="T8" fmla="*/ 176 w 212"/>
                  <a:gd name="T9" fmla="*/ 0 h 211"/>
                  <a:gd name="T10" fmla="*/ 212 w 212"/>
                  <a:gd name="T11" fmla="*/ 3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211">
                    <a:moveTo>
                      <a:pt x="212" y="36"/>
                    </a:moveTo>
                    <a:lnTo>
                      <a:pt x="49" y="199"/>
                    </a:lnTo>
                    <a:lnTo>
                      <a:pt x="0" y="211"/>
                    </a:lnTo>
                    <a:lnTo>
                      <a:pt x="13" y="163"/>
                    </a:lnTo>
                    <a:lnTo>
                      <a:pt x="176" y="0"/>
                    </a:lnTo>
                    <a:lnTo>
                      <a:pt x="212" y="3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10114CEB-2109-474E-96DB-3AAC61609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3899" y="4025718"/>
                <a:ext cx="51241" cy="51241"/>
              </a:xfrm>
              <a:custGeom>
                <a:avLst/>
                <a:gdLst>
                  <a:gd name="T0" fmla="*/ 15 w 50"/>
                  <a:gd name="T1" fmla="*/ 0 h 50"/>
                  <a:gd name="T2" fmla="*/ 0 w 50"/>
                  <a:gd name="T3" fmla="*/ 14 h 50"/>
                  <a:gd name="T4" fmla="*/ 36 w 50"/>
                  <a:gd name="T5" fmla="*/ 50 h 50"/>
                  <a:gd name="T6" fmla="*/ 50 w 50"/>
                  <a:gd name="T7" fmla="*/ 36 h 50"/>
                  <a:gd name="T8" fmla="*/ 1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15" y="0"/>
                    </a:moveTo>
                    <a:lnTo>
                      <a:pt x="0" y="14"/>
                    </a:lnTo>
                    <a:lnTo>
                      <a:pt x="36" y="50"/>
                    </a:lnTo>
                    <a:lnTo>
                      <a:pt x="50" y="36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53" name="Group 52" descr="Icon showing a pulse">
              <a:extLst>
                <a:ext uri="{FF2B5EF4-FFF2-40B4-BE49-F238E27FC236}">
                  <a16:creationId xmlns:a16="http://schemas.microsoft.com/office/drawing/2014/main" id="{AE9C737B-2E1F-422A-A5AD-FBDB6CA733CB}"/>
                </a:ext>
              </a:extLst>
            </p:cNvPr>
            <p:cNvGrpSpPr/>
            <p:nvPr/>
          </p:nvGrpSpPr>
          <p:grpSpPr>
            <a:xfrm>
              <a:off x="5318792" y="2063406"/>
              <a:ext cx="271780" cy="262260"/>
              <a:chOff x="5281419" y="2100523"/>
              <a:chExt cx="271780" cy="262260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C051C98-D0AD-4056-BFDC-B9E0E1A1E963}"/>
                  </a:ext>
                </a:extLst>
              </p:cNvPr>
              <p:cNvSpPr/>
              <p:nvPr/>
            </p:nvSpPr>
            <p:spPr bwMode="auto">
              <a:xfrm>
                <a:off x="5281419" y="2121483"/>
                <a:ext cx="271780" cy="241300"/>
              </a:xfrm>
              <a:custGeom>
                <a:avLst/>
                <a:gdLst>
                  <a:gd name="connsiteX0" fmla="*/ 0 w 271780"/>
                  <a:gd name="connsiteY0" fmla="*/ 127000 h 241300"/>
                  <a:gd name="connsiteX1" fmla="*/ 71120 w 271780"/>
                  <a:gd name="connsiteY1" fmla="*/ 129540 h 241300"/>
                  <a:gd name="connsiteX2" fmla="*/ 109220 w 271780"/>
                  <a:gd name="connsiteY2" fmla="*/ 0 h 241300"/>
                  <a:gd name="connsiteX3" fmla="*/ 182880 w 271780"/>
                  <a:gd name="connsiteY3" fmla="*/ 241300 h 241300"/>
                  <a:gd name="connsiteX4" fmla="*/ 223520 w 271780"/>
                  <a:gd name="connsiteY4" fmla="*/ 121920 h 241300"/>
                  <a:gd name="connsiteX5" fmla="*/ 271780 w 271780"/>
                  <a:gd name="connsiteY5" fmla="*/ 121920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1780" h="241300">
                    <a:moveTo>
                      <a:pt x="0" y="127000"/>
                    </a:moveTo>
                    <a:lnTo>
                      <a:pt x="71120" y="129540"/>
                    </a:lnTo>
                    <a:lnTo>
                      <a:pt x="109220" y="0"/>
                    </a:lnTo>
                    <a:lnTo>
                      <a:pt x="182880" y="241300"/>
                    </a:lnTo>
                    <a:lnTo>
                      <a:pt x="223520" y="121920"/>
                    </a:lnTo>
                    <a:lnTo>
                      <a:pt x="271780" y="121920"/>
                    </a:lnTo>
                  </a:path>
                </a:pathLst>
              </a:custGeom>
              <a:noFill/>
              <a:ln w="22225" cap="rnd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DF945F8-27D1-4FFB-88B4-AFF327764D88}"/>
                  </a:ext>
                </a:extLst>
              </p:cNvPr>
              <p:cNvSpPr/>
              <p:nvPr/>
            </p:nvSpPr>
            <p:spPr bwMode="auto">
              <a:xfrm>
                <a:off x="5348988" y="2100523"/>
                <a:ext cx="73083" cy="7308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22" name="Google Shape;991;p211">
            <a:extLst>
              <a:ext uri="{FF2B5EF4-FFF2-40B4-BE49-F238E27FC236}">
                <a16:creationId xmlns:a16="http://schemas.microsoft.com/office/drawing/2014/main" id="{6A27830A-B5B6-4990-BAC1-C45C2FB1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0" idx="6"/>
          </p:cNvCxnSpPr>
          <p:nvPr/>
        </p:nvCxnSpPr>
        <p:spPr>
          <a:xfrm flipV="1">
            <a:off x="8322082" y="3873501"/>
            <a:ext cx="460482" cy="24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6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pic>
        <p:nvPicPr>
          <p:cNvPr id="5" name="Graphic 4" descr="Icon of two laptops with a cloud on top indicating connection with data centers">
            <a:extLst>
              <a:ext uri="{FF2B5EF4-FFF2-40B4-BE49-F238E27FC236}">
                <a16:creationId xmlns:a16="http://schemas.microsoft.com/office/drawing/2014/main" id="{9B6A963B-A640-4020-96DD-F0B78487EF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7736" y="1831316"/>
            <a:ext cx="979406" cy="979406"/>
          </a:xfrm>
          <a:prstGeom prst="rect">
            <a:avLst/>
          </a:prstGeom>
        </p:spPr>
      </p:pic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0AECF0D-FB15-4507-B25E-255D239AF9D4}"/>
              </a:ext>
            </a:extLst>
          </p:cNvPr>
          <p:cNvSpPr/>
          <p:nvPr/>
        </p:nvSpPr>
        <p:spPr>
          <a:xfrm>
            <a:off x="8782564" y="2321020"/>
            <a:ext cx="2969750" cy="3347451"/>
          </a:xfrm>
          <a:custGeom>
            <a:avLst/>
            <a:gdLst>
              <a:gd name="connsiteX0" fmla="*/ 0 w 5939500"/>
              <a:gd name="connsiteY0" fmla="*/ 0 h 6694902"/>
              <a:gd name="connsiteX1" fmla="*/ 1762898 w 5939500"/>
              <a:gd name="connsiteY1" fmla="*/ 0 h 6694902"/>
              <a:gd name="connsiteX2" fmla="*/ 1762898 w 5939500"/>
              <a:gd name="connsiteY2" fmla="*/ 1206851 h 6694902"/>
              <a:gd name="connsiteX3" fmla="*/ 4176602 w 5939500"/>
              <a:gd name="connsiteY3" fmla="*/ 1206851 h 6694902"/>
              <a:gd name="connsiteX4" fmla="*/ 4176602 w 5939500"/>
              <a:gd name="connsiteY4" fmla="*/ 0 h 6694902"/>
              <a:gd name="connsiteX5" fmla="*/ 5939500 w 5939500"/>
              <a:gd name="connsiteY5" fmla="*/ 0 h 6694902"/>
              <a:gd name="connsiteX6" fmla="*/ 5939500 w 5939500"/>
              <a:gd name="connsiteY6" fmla="*/ 6694902 h 6694902"/>
              <a:gd name="connsiteX7" fmla="*/ 0 w 5939500"/>
              <a:gd name="connsiteY7" fmla="*/ 6694902 h 6694902"/>
              <a:gd name="connsiteX0" fmla="*/ 1762898 w 5939500"/>
              <a:gd name="connsiteY0" fmla="*/ 1206851 h 6694902"/>
              <a:gd name="connsiteX1" fmla="*/ 4176602 w 5939500"/>
              <a:gd name="connsiteY1" fmla="*/ 1206851 h 6694902"/>
              <a:gd name="connsiteX2" fmla="*/ 4176602 w 5939500"/>
              <a:gd name="connsiteY2" fmla="*/ 0 h 6694902"/>
              <a:gd name="connsiteX3" fmla="*/ 5939500 w 5939500"/>
              <a:gd name="connsiteY3" fmla="*/ 0 h 6694902"/>
              <a:gd name="connsiteX4" fmla="*/ 5939500 w 5939500"/>
              <a:gd name="connsiteY4" fmla="*/ 6694902 h 6694902"/>
              <a:gd name="connsiteX5" fmla="*/ 0 w 5939500"/>
              <a:gd name="connsiteY5" fmla="*/ 6694902 h 6694902"/>
              <a:gd name="connsiteX6" fmla="*/ 0 w 5939500"/>
              <a:gd name="connsiteY6" fmla="*/ 0 h 6694902"/>
              <a:gd name="connsiteX7" fmla="*/ 1762898 w 5939500"/>
              <a:gd name="connsiteY7" fmla="*/ 0 h 6694902"/>
              <a:gd name="connsiteX8" fmla="*/ 1854338 w 5939500"/>
              <a:gd name="connsiteY8" fmla="*/ 1298291 h 6694902"/>
              <a:gd name="connsiteX0" fmla="*/ 1762898 w 5939500"/>
              <a:gd name="connsiteY0" fmla="*/ 1206851 h 6694902"/>
              <a:gd name="connsiteX1" fmla="*/ 4176602 w 5939500"/>
              <a:gd name="connsiteY1" fmla="*/ 1206851 h 6694902"/>
              <a:gd name="connsiteX2" fmla="*/ 4176602 w 5939500"/>
              <a:gd name="connsiteY2" fmla="*/ 0 h 6694902"/>
              <a:gd name="connsiteX3" fmla="*/ 5939500 w 5939500"/>
              <a:gd name="connsiteY3" fmla="*/ 0 h 6694902"/>
              <a:gd name="connsiteX4" fmla="*/ 5939500 w 5939500"/>
              <a:gd name="connsiteY4" fmla="*/ 6694902 h 6694902"/>
              <a:gd name="connsiteX5" fmla="*/ 0 w 5939500"/>
              <a:gd name="connsiteY5" fmla="*/ 6694902 h 6694902"/>
              <a:gd name="connsiteX6" fmla="*/ 0 w 5939500"/>
              <a:gd name="connsiteY6" fmla="*/ 0 h 6694902"/>
              <a:gd name="connsiteX7" fmla="*/ 1762898 w 5939500"/>
              <a:gd name="connsiteY7" fmla="*/ 0 h 6694902"/>
              <a:gd name="connsiteX0" fmla="*/ 4176602 w 5939500"/>
              <a:gd name="connsiteY0" fmla="*/ 1206851 h 6694902"/>
              <a:gd name="connsiteX1" fmla="*/ 4176602 w 5939500"/>
              <a:gd name="connsiteY1" fmla="*/ 0 h 6694902"/>
              <a:gd name="connsiteX2" fmla="*/ 5939500 w 5939500"/>
              <a:gd name="connsiteY2" fmla="*/ 0 h 6694902"/>
              <a:gd name="connsiteX3" fmla="*/ 5939500 w 5939500"/>
              <a:gd name="connsiteY3" fmla="*/ 6694902 h 6694902"/>
              <a:gd name="connsiteX4" fmla="*/ 0 w 5939500"/>
              <a:gd name="connsiteY4" fmla="*/ 6694902 h 6694902"/>
              <a:gd name="connsiteX5" fmla="*/ 0 w 5939500"/>
              <a:gd name="connsiteY5" fmla="*/ 0 h 6694902"/>
              <a:gd name="connsiteX6" fmla="*/ 1762898 w 5939500"/>
              <a:gd name="connsiteY6" fmla="*/ 0 h 6694902"/>
              <a:gd name="connsiteX0" fmla="*/ 4176602 w 5939500"/>
              <a:gd name="connsiteY0" fmla="*/ 0 h 6694902"/>
              <a:gd name="connsiteX1" fmla="*/ 5939500 w 5939500"/>
              <a:gd name="connsiteY1" fmla="*/ 0 h 6694902"/>
              <a:gd name="connsiteX2" fmla="*/ 5939500 w 5939500"/>
              <a:gd name="connsiteY2" fmla="*/ 6694902 h 6694902"/>
              <a:gd name="connsiteX3" fmla="*/ 0 w 5939500"/>
              <a:gd name="connsiteY3" fmla="*/ 6694902 h 6694902"/>
              <a:gd name="connsiteX4" fmla="*/ 0 w 5939500"/>
              <a:gd name="connsiteY4" fmla="*/ 0 h 6694902"/>
              <a:gd name="connsiteX5" fmla="*/ 1762898 w 5939500"/>
              <a:gd name="connsiteY5" fmla="*/ 0 h 6694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9500" h="6694902">
                <a:moveTo>
                  <a:pt x="4176602" y="0"/>
                </a:moveTo>
                <a:lnTo>
                  <a:pt x="5939500" y="0"/>
                </a:lnTo>
                <a:lnTo>
                  <a:pt x="5939500" y="6694902"/>
                </a:lnTo>
                <a:lnTo>
                  <a:pt x="0" y="6694902"/>
                </a:lnTo>
                <a:lnTo>
                  <a:pt x="0" y="0"/>
                </a:lnTo>
                <a:lnTo>
                  <a:pt x="1762898" y="0"/>
                </a:lnTo>
              </a:path>
            </a:pathLst>
          </a:custGeom>
          <a:noFill/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640080" rIns="91440" bIns="0" anchor="t" anchorCtr="0">
            <a:noAutofit/>
          </a:bodyPr>
          <a:lstStyle/>
          <a:p>
            <a:pPr algn="ctr">
              <a:buSzPts val="3600"/>
            </a:pPr>
            <a:r>
              <a:rPr lang="en-US" sz="1600" dirty="0">
                <a:solidFill>
                  <a:schemeClr val="accent5"/>
                </a:solidFill>
                <a:latin typeface="Segoe UI Semibold"/>
              </a:rPr>
              <a:t>Deploy anywhere, including </a:t>
            </a:r>
            <a:br>
              <a:rPr lang="en-US" sz="1600" dirty="0">
                <a:solidFill>
                  <a:schemeClr val="accent5"/>
                </a:solidFill>
                <a:latin typeface="Segoe UI Semibold"/>
              </a:rPr>
            </a:br>
            <a:r>
              <a:rPr lang="en-US" sz="1600" dirty="0">
                <a:solidFill>
                  <a:schemeClr val="accent5"/>
                </a:solidFill>
                <a:latin typeface="Segoe UI Semibold"/>
              </a:rPr>
              <a:t>your own data centers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0C0544-60DB-49FE-B873-BD6D87EB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6430" y="3544222"/>
            <a:ext cx="2462018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Clr>
                <a:schemeClr val="bg1"/>
              </a:buClr>
              <a:buSzPts val="28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Helvetica Neue"/>
              </a:rPr>
              <a:t>On-prem</a:t>
            </a:r>
          </a:p>
          <a:p>
            <a:pPr>
              <a:spcBef>
                <a:spcPts val="800"/>
              </a:spcBef>
              <a:buClr>
                <a:schemeClr val="bg1"/>
              </a:buClr>
              <a:buSzPts val="28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Helvetica Neue"/>
              </a:rPr>
              <a:t>Azure</a:t>
            </a:r>
          </a:p>
          <a:p>
            <a:pPr>
              <a:spcBef>
                <a:spcPts val="800"/>
              </a:spcBef>
              <a:buClr>
                <a:schemeClr val="bg1"/>
              </a:buClr>
              <a:buSzPts val="28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Helvetica Neue"/>
              </a:rPr>
              <a:t>AWS</a:t>
            </a:r>
          </a:p>
          <a:p>
            <a:pPr>
              <a:spcBef>
                <a:spcPts val="800"/>
              </a:spcBef>
              <a:buClr>
                <a:schemeClr val="bg1"/>
              </a:buClr>
              <a:buSzPts val="28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Helvetica Neue"/>
              </a:rPr>
              <a:t>Google Cloud Platform</a:t>
            </a:r>
          </a:p>
          <a:p>
            <a:pPr algn="ctr">
              <a:spcBef>
                <a:spcPts val="800"/>
              </a:spcBef>
              <a:buClr>
                <a:schemeClr val="bg1"/>
              </a:buClr>
              <a:buSzPts val="2800"/>
            </a:pPr>
            <a:endParaRPr lang="en-US" sz="14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A832A-F7BE-4E83-A068-A3D706ACB601}"/>
              </a:ext>
            </a:extLst>
          </p:cNvPr>
          <p:cNvSpPr txBox="1"/>
          <p:nvPr/>
        </p:nvSpPr>
        <p:spPr>
          <a:xfrm>
            <a:off x="230588" y="182880"/>
            <a:ext cx="1167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End-to-end, code-to-cloud DevOps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940329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BD71B28-21E2-493B-8C10-4447205E469C}"/>
              </a:ext>
            </a:extLst>
          </p:cNvPr>
          <p:cNvSpPr/>
          <p:nvPr/>
        </p:nvSpPr>
        <p:spPr>
          <a:xfrm>
            <a:off x="455995" y="889942"/>
            <a:ext cx="7244682" cy="241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2059"/>
              </a:spcAft>
            </a:pPr>
            <a:r>
              <a:rPr lang="en-US" sz="1568" b="1" dirty="0">
                <a:latin typeface="Segoe UI Semibold"/>
              </a:rPr>
              <a:t>Bring open source culture and best practices into your organization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9642EF39-C516-4A45-8C51-AAD6B722F41C}"/>
              </a:ext>
            </a:extLst>
          </p:cNvPr>
          <p:cNvSpPr/>
          <p:nvPr/>
        </p:nvSpPr>
        <p:spPr bwMode="auto">
          <a:xfrm>
            <a:off x="455995" y="1389257"/>
            <a:ext cx="6599574" cy="1203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2200" dirty="0">
                <a:solidFill>
                  <a:schemeClr val="accent5"/>
                </a:solidFill>
                <a:latin typeface="Segoe UI Semibold"/>
                <a:cs typeface="Arial"/>
                <a:sym typeface="Helvetica Neue"/>
              </a:rPr>
              <a:t>Increased collaboration</a:t>
            </a:r>
          </a:p>
          <a:p>
            <a:pPr defTabSz="457200"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Segoe UI"/>
                <a:cs typeface="Arial"/>
                <a:sym typeface="Arial"/>
              </a:rPr>
              <a:t>Empower teams to collaborate within your organization</a:t>
            </a:r>
          </a:p>
        </p:txBody>
      </p:sp>
      <p:sp>
        <p:nvSpPr>
          <p:cNvPr id="39" name="Rounded Rectangle 14">
            <a:extLst>
              <a:ext uri="{FF2B5EF4-FFF2-40B4-BE49-F238E27FC236}">
                <a16:creationId xmlns:a16="http://schemas.microsoft.com/office/drawing/2014/main" id="{451A1761-160C-4332-BAA0-154605A205AA}"/>
              </a:ext>
            </a:extLst>
          </p:cNvPr>
          <p:cNvSpPr/>
          <p:nvPr/>
        </p:nvSpPr>
        <p:spPr bwMode="auto">
          <a:xfrm>
            <a:off x="455995" y="2739334"/>
            <a:ext cx="6599574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2200" dirty="0">
                <a:solidFill>
                  <a:schemeClr val="accent5"/>
                </a:solidFill>
                <a:latin typeface="Segoe UI Semibold"/>
                <a:cs typeface="Arial"/>
                <a:sym typeface="Arial"/>
              </a:rPr>
              <a:t>Breaking silos</a:t>
            </a:r>
          </a:p>
          <a:p>
            <a:pPr defTabSz="457200">
              <a:spcAft>
                <a:spcPts val="600"/>
              </a:spcAft>
              <a:buClr>
                <a:srgbClr val="50E6FF"/>
              </a:buClr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Segoe UI"/>
                <a:cs typeface="Arial"/>
                <a:sym typeface="Arial"/>
              </a:rPr>
              <a:t>Simplified collaboration across teams, sharing of knowledge, improved code reuse, and secured workflows</a:t>
            </a:r>
          </a:p>
        </p:txBody>
      </p:sp>
      <p:sp>
        <p:nvSpPr>
          <p:cNvPr id="43" name="Rounded Rectangle 14">
            <a:extLst>
              <a:ext uri="{FF2B5EF4-FFF2-40B4-BE49-F238E27FC236}">
                <a16:creationId xmlns:a16="http://schemas.microsoft.com/office/drawing/2014/main" id="{F6595738-1BF2-4518-AA02-5ADA041565E0}"/>
              </a:ext>
            </a:extLst>
          </p:cNvPr>
          <p:cNvSpPr/>
          <p:nvPr/>
        </p:nvSpPr>
        <p:spPr bwMode="auto">
          <a:xfrm>
            <a:off x="455995" y="4348940"/>
            <a:ext cx="6599574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2200" dirty="0">
                <a:solidFill>
                  <a:schemeClr val="accent5"/>
                </a:solidFill>
                <a:latin typeface="Segoe UI Semibold"/>
                <a:cs typeface="Arial"/>
                <a:sym typeface="Helvetica Neue"/>
              </a:rPr>
              <a:t>Team Insights</a:t>
            </a:r>
          </a:p>
          <a:p>
            <a:pPr defTabSz="457200">
              <a:spcAft>
                <a:spcPts val="600"/>
              </a:spcAft>
              <a:buClr>
                <a:srgbClr val="50E6FF"/>
              </a:buClr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Segoe UI"/>
                <a:cs typeface="Arial"/>
                <a:sym typeface="Arial"/>
              </a:rPr>
              <a:t>Visibility into team metrics and actionable recommendations to improve team effectiveness and collaboration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9F89BF-38BE-4D60-A692-09AB8EBB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56" t="8208" r="25045" b="8208"/>
          <a:stretch/>
        </p:blipFill>
        <p:spPr>
          <a:xfrm>
            <a:off x="7057292" y="0"/>
            <a:ext cx="5134708" cy="6638129"/>
          </a:xfrm>
          <a:prstGeom prst="rect">
            <a:avLst/>
          </a:prstGeom>
        </p:spPr>
      </p:pic>
      <p:pic>
        <p:nvPicPr>
          <p:cNvPr id="10" name="Picture 9" descr="Screenshot of a GitHub web UI comparing two code branches ">
            <a:extLst>
              <a:ext uri="{FF2B5EF4-FFF2-40B4-BE49-F238E27FC236}">
                <a16:creationId xmlns:a16="http://schemas.microsoft.com/office/drawing/2014/main" id="{5C0ED506-C090-4403-9976-D88F0B09F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" t="473" r="37264" b="546"/>
          <a:stretch/>
        </p:blipFill>
        <p:spPr>
          <a:xfrm>
            <a:off x="7477433" y="611498"/>
            <a:ext cx="4714568" cy="5595202"/>
          </a:xfrm>
          <a:custGeom>
            <a:avLst/>
            <a:gdLst>
              <a:gd name="connsiteX0" fmla="*/ 0 w 9429135"/>
              <a:gd name="connsiteY0" fmla="*/ 0 h 11190403"/>
              <a:gd name="connsiteX1" fmla="*/ 9429135 w 9429135"/>
              <a:gd name="connsiteY1" fmla="*/ 0 h 11190403"/>
              <a:gd name="connsiteX2" fmla="*/ 9429135 w 9429135"/>
              <a:gd name="connsiteY2" fmla="*/ 11190403 h 11190403"/>
              <a:gd name="connsiteX3" fmla="*/ 0 w 9429135"/>
              <a:gd name="connsiteY3" fmla="*/ 11190403 h 1119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9135" h="11190403">
                <a:moveTo>
                  <a:pt x="0" y="0"/>
                </a:moveTo>
                <a:lnTo>
                  <a:pt x="9429135" y="0"/>
                </a:lnTo>
                <a:lnTo>
                  <a:pt x="9429135" y="11190403"/>
                </a:lnTo>
                <a:lnTo>
                  <a:pt x="0" y="11190403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F8DE5-8403-48FF-9869-9350DB5368C4}"/>
              </a:ext>
            </a:extLst>
          </p:cNvPr>
          <p:cNvSpPr txBox="1"/>
          <p:nvPr/>
        </p:nvSpPr>
        <p:spPr>
          <a:xfrm>
            <a:off x="286247" y="262393"/>
            <a:ext cx="6106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Team Collaboration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651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83F6-DE1E-4A99-9AE6-351B4E94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A742E-55EF-4545-8BF7-D600282DBC51}"/>
              </a:ext>
            </a:extLst>
          </p:cNvPr>
          <p:cNvSpPr txBox="1"/>
          <p:nvPr/>
        </p:nvSpPr>
        <p:spPr>
          <a:xfrm>
            <a:off x="372234" y="1666959"/>
            <a:ext cx="116525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0067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“…Customers </a:t>
            </a:r>
            <a:r>
              <a:rPr lang="en-GB" sz="4000" b="0" i="0" dirty="0">
                <a:solidFill>
                  <a:srgbClr val="0067B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expect timely and accurate information on their packages and a data-based delivery experience. We’re helping FedEx stay on the leading edge with Azure Machine Learning, and we’re building expertise for future projects…”</a:t>
            </a:r>
          </a:p>
          <a:p>
            <a:r>
              <a:rPr lang="en-GB" sz="4000" b="1" dirty="0">
                <a:solidFill>
                  <a:srgbClr val="0067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FedEx</a:t>
            </a:r>
            <a:endParaRPr lang="en-GB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711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8B938898-6A7F-4C7E-963D-0EAB347C8663}"/>
              </a:ext>
            </a:extLst>
          </p:cNvPr>
          <p:cNvSpPr txBox="1">
            <a:spLocks/>
          </p:cNvSpPr>
          <p:nvPr/>
        </p:nvSpPr>
        <p:spPr>
          <a:xfrm>
            <a:off x="551169" y="2333450"/>
            <a:ext cx="4935231" cy="18466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AI is demonstrating business impact and gaining momentum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B877C-E365-4D3B-A53E-6D357C1407B5}"/>
              </a:ext>
            </a:extLst>
          </p:cNvPr>
          <p:cNvSpPr/>
          <p:nvPr/>
        </p:nvSpPr>
        <p:spPr>
          <a:xfrm>
            <a:off x="551169" y="5810396"/>
            <a:ext cx="2670603" cy="707886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marL="0" marR="0" lvl="0" indent="-28737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3000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1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hlinkClick r:id="rId3"/>
              </a:rPr>
              <a:t>McKinsey: Global AI Survey</a:t>
            </a:r>
            <a:endParaRPr kumimoji="0" lang="en-US" sz="1000" b="0" i="1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-28737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3000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2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hlinkClick r:id="rId4"/>
              </a:rPr>
              <a:t>Accenture: The ROI of AI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-28737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3000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hlinkClick r:id="rId5"/>
              </a:rPr>
              <a:t>Gartner: Top 10 Trends in Data and Analytics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-28737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1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" name="Group 2" descr="91% of business leaders see Digital Transformation as a way of sparking innovation and finding efficiencies1&#10;&#10;">
            <a:extLst>
              <a:ext uri="{FF2B5EF4-FFF2-40B4-BE49-F238E27FC236}">
                <a16:creationId xmlns:a16="http://schemas.microsoft.com/office/drawing/2014/main" id="{A2711A03-56EF-48D6-8AC1-7E2EF2148BD3}"/>
              </a:ext>
            </a:extLst>
          </p:cNvPr>
          <p:cNvGrpSpPr/>
          <p:nvPr/>
        </p:nvGrpSpPr>
        <p:grpSpPr>
          <a:xfrm>
            <a:off x="7745178" y="585008"/>
            <a:ext cx="3643678" cy="1473518"/>
            <a:chOff x="7965710" y="1577816"/>
            <a:chExt cx="3643678" cy="1473518"/>
          </a:xfrm>
        </p:grpSpPr>
        <p:sp>
          <p:nvSpPr>
            <p:cNvPr id="42" name="Text Placeholder 1">
              <a:extLst>
                <a:ext uri="{FF2B5EF4-FFF2-40B4-BE49-F238E27FC236}">
                  <a16:creationId xmlns:a16="http://schemas.microsoft.com/office/drawing/2014/main" id="{430C2CE1-0DC6-46AD-A94E-235EA6204105}"/>
                </a:ext>
              </a:extLst>
            </p:cNvPr>
            <p:cNvSpPr txBox="1">
              <a:spLocks/>
            </p:cNvSpPr>
            <p:nvPr/>
          </p:nvSpPr>
          <p:spPr>
            <a:xfrm>
              <a:off x="7965710" y="2558891"/>
              <a:ext cx="3643678" cy="49244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Of global organizations say AI has reduced costs</a:t>
              </a:r>
              <a:r>
                <a:rPr kumimoji="0" lang="en-US" sz="1600" b="0" i="0" u="none" strike="noStrike" kern="1200" cap="none" spc="0" normalizeH="0" baseline="3000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12" name="Text Placeholder 1">
              <a:extLst>
                <a:ext uri="{FF2B5EF4-FFF2-40B4-BE49-F238E27FC236}">
                  <a16:creationId xmlns:a16="http://schemas.microsoft.com/office/drawing/2014/main" id="{E6B1971B-F9F6-45C7-8918-EB05E2BA9047}"/>
                </a:ext>
              </a:extLst>
            </p:cNvPr>
            <p:cNvSpPr txBox="1">
              <a:spLocks/>
            </p:cNvSpPr>
            <p:nvPr/>
          </p:nvSpPr>
          <p:spPr>
            <a:xfrm>
              <a:off x="7965710" y="1577816"/>
              <a:ext cx="2286000" cy="91409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914367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6600" b="1" i="0" u="none" strike="noStrike" kern="1200" cap="none" spc="-180" normalizeH="0" baseline="0" noProof="0">
                  <a:ln>
                    <a:noFill/>
                  </a:ln>
                  <a:gradFill>
                    <a:gsLst>
                      <a:gs pos="10680">
                        <a:srgbClr val="50E6FF"/>
                      </a:gs>
                      <a:gs pos="18447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44</a:t>
              </a:r>
              <a:r>
                <a:rPr kumimoji="0" lang="en-US" sz="4800" b="1" i="0" u="none" strike="noStrike" kern="1200" cap="none" spc="-180" normalizeH="0" baseline="0" noProof="0">
                  <a:ln>
                    <a:noFill/>
                  </a:ln>
                  <a:gradFill>
                    <a:gsLst>
                      <a:gs pos="10680">
                        <a:srgbClr val="50E6FF"/>
                      </a:gs>
                      <a:gs pos="18447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%</a:t>
              </a:r>
            </a:p>
          </p:txBody>
        </p:sp>
      </p:grpSp>
      <p:grpSp>
        <p:nvGrpSpPr>
          <p:cNvPr id="4" name="Group 3" descr="85% say they must offer digital services &#10;or become irrelevant2&#10;&#10;">
            <a:extLst>
              <a:ext uri="{FF2B5EF4-FFF2-40B4-BE49-F238E27FC236}">
                <a16:creationId xmlns:a16="http://schemas.microsoft.com/office/drawing/2014/main" id="{BDFA9E7C-6E97-43AD-BB3C-39C932325E3A}"/>
              </a:ext>
            </a:extLst>
          </p:cNvPr>
          <p:cNvGrpSpPr/>
          <p:nvPr/>
        </p:nvGrpSpPr>
        <p:grpSpPr>
          <a:xfrm>
            <a:off x="7745178" y="2526987"/>
            <a:ext cx="3643678" cy="1473518"/>
            <a:chOff x="7965710" y="3806666"/>
            <a:chExt cx="3643678" cy="1473518"/>
          </a:xfrm>
        </p:grpSpPr>
        <p:sp>
          <p:nvSpPr>
            <p:cNvPr id="44" name="Text Placeholder 1">
              <a:extLst>
                <a:ext uri="{FF2B5EF4-FFF2-40B4-BE49-F238E27FC236}">
                  <a16:creationId xmlns:a16="http://schemas.microsoft.com/office/drawing/2014/main" id="{6621B06B-9431-42B5-A4F9-8617F36481EE}"/>
                </a:ext>
              </a:extLst>
            </p:cNvPr>
            <p:cNvSpPr txBox="1">
              <a:spLocks/>
            </p:cNvSpPr>
            <p:nvPr/>
          </p:nvSpPr>
          <p:spPr>
            <a:xfrm>
              <a:off x="7965710" y="4787741"/>
              <a:ext cx="3643678" cy="49244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AI investments are set to boost revenue by over 30% over the next four years</a:t>
              </a:r>
              <a:r>
                <a:rPr kumimoji="0" lang="en-US" sz="1600" b="0" i="0" u="none" strike="noStrike" kern="1200" cap="none" spc="0" normalizeH="0" baseline="3000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11" name="Text Placeholder 1" descr="85%&#10;">
              <a:extLst>
                <a:ext uri="{FF2B5EF4-FFF2-40B4-BE49-F238E27FC236}">
                  <a16:creationId xmlns:a16="http://schemas.microsoft.com/office/drawing/2014/main" id="{C07E6E82-24A3-4B6E-A537-175CF14B4603}"/>
                </a:ext>
              </a:extLst>
            </p:cNvPr>
            <p:cNvSpPr txBox="1">
              <a:spLocks/>
            </p:cNvSpPr>
            <p:nvPr/>
          </p:nvSpPr>
          <p:spPr>
            <a:xfrm>
              <a:off x="7965710" y="3806666"/>
              <a:ext cx="2286000" cy="91409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914367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6600" b="1" i="0" u="none" strike="noStrike" kern="1200" cap="none" spc="-180" normalizeH="0" baseline="0" noProof="0">
                  <a:ln>
                    <a:noFill/>
                  </a:ln>
                  <a:gradFill>
                    <a:gsLst>
                      <a:gs pos="10680">
                        <a:srgbClr val="50E6FF"/>
                      </a:gs>
                      <a:gs pos="18447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30</a:t>
              </a:r>
              <a:r>
                <a:rPr kumimoji="0" lang="en-US" sz="4800" b="1" i="0" u="none" strike="noStrike" kern="1200" cap="none" spc="-180" normalizeH="0" baseline="0" noProof="0">
                  <a:ln>
                    <a:noFill/>
                  </a:ln>
                  <a:gradFill>
                    <a:gsLst>
                      <a:gs pos="10680">
                        <a:srgbClr val="50E6FF"/>
                      </a:gs>
                      <a:gs pos="18447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%</a:t>
              </a:r>
            </a:p>
          </p:txBody>
        </p:sp>
      </p:grpSp>
      <p:grpSp>
        <p:nvGrpSpPr>
          <p:cNvPr id="10" name="Group 9" descr="85% say they must offer digital services &#10;or become irrelevant2&#10;&#10;">
            <a:extLst>
              <a:ext uri="{FF2B5EF4-FFF2-40B4-BE49-F238E27FC236}">
                <a16:creationId xmlns:a16="http://schemas.microsoft.com/office/drawing/2014/main" id="{6EB86135-514D-4EF0-94E9-28F302393FDD}"/>
              </a:ext>
            </a:extLst>
          </p:cNvPr>
          <p:cNvGrpSpPr/>
          <p:nvPr/>
        </p:nvGrpSpPr>
        <p:grpSpPr>
          <a:xfrm>
            <a:off x="7745178" y="4466351"/>
            <a:ext cx="3643678" cy="1473518"/>
            <a:chOff x="7965710" y="3806666"/>
            <a:chExt cx="3643678" cy="1473518"/>
          </a:xfrm>
        </p:grpSpPr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230CA64E-4D84-40ED-8D39-7C6AD393B23D}"/>
                </a:ext>
              </a:extLst>
            </p:cNvPr>
            <p:cNvSpPr txBox="1">
              <a:spLocks/>
            </p:cNvSpPr>
            <p:nvPr/>
          </p:nvSpPr>
          <p:spPr>
            <a:xfrm>
              <a:off x="7965710" y="4787741"/>
              <a:ext cx="3643678" cy="49244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Of enterprises will shift from piloting to operationalizing AI by the end of 2024</a:t>
              </a:r>
              <a:r>
                <a:rPr kumimoji="0" lang="en-US" sz="1600" b="0" i="0" u="none" strike="noStrike" kern="1200" cap="none" spc="0" normalizeH="0" baseline="3000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14" name="Text Placeholder 1" descr="85%&#10;">
              <a:extLst>
                <a:ext uri="{FF2B5EF4-FFF2-40B4-BE49-F238E27FC236}">
                  <a16:creationId xmlns:a16="http://schemas.microsoft.com/office/drawing/2014/main" id="{136BF69D-B169-492E-AB49-412460DF25D4}"/>
                </a:ext>
              </a:extLst>
            </p:cNvPr>
            <p:cNvSpPr txBox="1">
              <a:spLocks/>
            </p:cNvSpPr>
            <p:nvPr/>
          </p:nvSpPr>
          <p:spPr>
            <a:xfrm>
              <a:off x="7965710" y="3806666"/>
              <a:ext cx="2286000" cy="91409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914367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6600" b="1" i="0" u="none" strike="noStrike" kern="1200" cap="none" spc="-180" normalizeH="0" baseline="0" noProof="0">
                  <a:ln>
                    <a:noFill/>
                  </a:ln>
                  <a:gradFill>
                    <a:gsLst>
                      <a:gs pos="10680">
                        <a:srgbClr val="50E6FF"/>
                      </a:gs>
                      <a:gs pos="18447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75</a:t>
              </a:r>
              <a:r>
                <a:rPr kumimoji="0" lang="en-US" sz="4800" b="1" i="0" u="none" strike="noStrike" kern="1200" cap="none" spc="-180" normalizeH="0" baseline="0" noProof="0">
                  <a:ln>
                    <a:noFill/>
                  </a:ln>
                  <a:gradFill>
                    <a:gsLst>
                      <a:gs pos="10680">
                        <a:srgbClr val="50E6FF"/>
                      </a:gs>
                      <a:gs pos="18447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1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3.95833E-6 0.0189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-2.59259E-6 L 2.5E-6 0.0189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-4.07407E-6 L 4.58333E-6 0.0189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58333E-6 4.07407E-6 L 4.58333E-6 0.0189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58333E-6 -4.81481E-6 L 4.58333E-6 0.01899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2450A336-B390-4BF0-BB0D-884E416E9CA2}"/>
              </a:ext>
            </a:extLst>
          </p:cNvPr>
          <p:cNvSpPr txBox="1">
            <a:spLocks/>
          </p:cNvSpPr>
          <p:nvPr/>
        </p:nvSpPr>
        <p:spPr>
          <a:xfrm>
            <a:off x="2021695" y="556602"/>
            <a:ext cx="8184548" cy="4985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defPPr>
              <a:defRPr lang="en-US"/>
            </a:defPPr>
            <a:lvl1pPr defTabSz="932754">
              <a:lnSpc>
                <a:spcPct val="100000"/>
              </a:lnSpc>
              <a:spcBef>
                <a:spcPct val="0"/>
              </a:spcBef>
              <a:buNone/>
              <a:defRPr sz="5400" b="0" cap="none" spc="-5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327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But there are still barriers to AI adoption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0849E9-DD72-4B20-9B18-82986016523A}"/>
              </a:ext>
            </a:extLst>
          </p:cNvPr>
          <p:cNvGrpSpPr/>
          <p:nvPr/>
        </p:nvGrpSpPr>
        <p:grpSpPr>
          <a:xfrm>
            <a:off x="2214768" y="2251397"/>
            <a:ext cx="967531" cy="807226"/>
            <a:chOff x="1993281" y="2710946"/>
            <a:chExt cx="926774" cy="807226"/>
          </a:xfrm>
        </p:grpSpPr>
        <p:grpSp>
          <p:nvGrpSpPr>
            <p:cNvPr id="39" name="engineer" descr="engineer, assistance">
              <a:extLst>
                <a:ext uri="{FF2B5EF4-FFF2-40B4-BE49-F238E27FC236}">
                  <a16:creationId xmlns:a16="http://schemas.microsoft.com/office/drawing/2014/main" id="{0A835345-5B40-4C6F-BC3B-B7D0EB404ACF}"/>
                </a:ext>
              </a:extLst>
            </p:cNvPr>
            <p:cNvGrpSpPr/>
            <p:nvPr/>
          </p:nvGrpSpPr>
          <p:grpSpPr>
            <a:xfrm>
              <a:off x="1993281" y="2710946"/>
              <a:ext cx="698296" cy="698292"/>
              <a:chOff x="6339155" y="5746544"/>
              <a:chExt cx="435026" cy="435024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42166E6-2CCA-4A76-B1F7-4B86EEE7F511}"/>
                  </a:ext>
                </a:extLst>
              </p:cNvPr>
              <p:cNvSpPr/>
              <p:nvPr/>
            </p:nvSpPr>
            <p:spPr>
              <a:xfrm>
                <a:off x="6337562" y="5744951"/>
                <a:ext cx="435026" cy="435024"/>
              </a:xfrm>
              <a:custGeom>
                <a:avLst/>
                <a:gdLst>
                  <a:gd name="connsiteX0" fmla="*/ 435549 w 435026"/>
                  <a:gd name="connsiteY0" fmla="*/ 241390 h 435024"/>
                  <a:gd name="connsiteX1" fmla="*/ 435549 w 435026"/>
                  <a:gd name="connsiteY1" fmla="*/ 195674 h 435024"/>
                  <a:gd name="connsiteX2" fmla="*/ 388383 w 435026"/>
                  <a:gd name="connsiteY2" fmla="*/ 195674 h 435024"/>
                  <a:gd name="connsiteX3" fmla="*/ 354803 w 435026"/>
                  <a:gd name="connsiteY3" fmla="*/ 114623 h 435024"/>
                  <a:gd name="connsiteX4" fmla="*/ 388155 w 435026"/>
                  <a:gd name="connsiteY4" fmla="*/ 81271 h 435024"/>
                  <a:gd name="connsiteX5" fmla="*/ 355871 w 435026"/>
                  <a:gd name="connsiteY5" fmla="*/ 48988 h 435024"/>
                  <a:gd name="connsiteX6" fmla="*/ 322519 w 435026"/>
                  <a:gd name="connsiteY6" fmla="*/ 82339 h 435024"/>
                  <a:gd name="connsiteX7" fmla="*/ 241467 w 435026"/>
                  <a:gd name="connsiteY7" fmla="*/ 48759 h 435024"/>
                  <a:gd name="connsiteX8" fmla="*/ 241467 w 435026"/>
                  <a:gd name="connsiteY8" fmla="*/ 1593 h 435024"/>
                  <a:gd name="connsiteX9" fmla="*/ 195752 w 435026"/>
                  <a:gd name="connsiteY9" fmla="*/ 1593 h 435024"/>
                  <a:gd name="connsiteX10" fmla="*/ 195752 w 435026"/>
                  <a:gd name="connsiteY10" fmla="*/ 48759 h 435024"/>
                  <a:gd name="connsiteX11" fmla="*/ 114699 w 435026"/>
                  <a:gd name="connsiteY11" fmla="*/ 82339 h 435024"/>
                  <a:gd name="connsiteX12" fmla="*/ 81347 w 435026"/>
                  <a:gd name="connsiteY12" fmla="*/ 48988 h 435024"/>
                  <a:gd name="connsiteX13" fmla="*/ 49064 w 435026"/>
                  <a:gd name="connsiteY13" fmla="*/ 81271 h 435024"/>
                  <a:gd name="connsiteX14" fmla="*/ 82416 w 435026"/>
                  <a:gd name="connsiteY14" fmla="*/ 114623 h 435024"/>
                  <a:gd name="connsiteX15" fmla="*/ 48835 w 435026"/>
                  <a:gd name="connsiteY15" fmla="*/ 195674 h 435024"/>
                  <a:gd name="connsiteX16" fmla="*/ 1593 w 435026"/>
                  <a:gd name="connsiteY16" fmla="*/ 195674 h 435024"/>
                  <a:gd name="connsiteX17" fmla="*/ 1593 w 435026"/>
                  <a:gd name="connsiteY17" fmla="*/ 241390 h 435024"/>
                  <a:gd name="connsiteX18" fmla="*/ 48759 w 435026"/>
                  <a:gd name="connsiteY18" fmla="*/ 241390 h 435024"/>
                  <a:gd name="connsiteX19" fmla="*/ 97451 w 435026"/>
                  <a:gd name="connsiteY19" fmla="*/ 339690 h 435024"/>
                  <a:gd name="connsiteX20" fmla="*/ 195752 w 435026"/>
                  <a:gd name="connsiteY20" fmla="*/ 388382 h 435024"/>
                  <a:gd name="connsiteX21" fmla="*/ 195752 w 435026"/>
                  <a:gd name="connsiteY21" fmla="*/ 435547 h 435024"/>
                  <a:gd name="connsiteX22" fmla="*/ 241467 w 435026"/>
                  <a:gd name="connsiteY22" fmla="*/ 435547 h 435024"/>
                  <a:gd name="connsiteX23" fmla="*/ 241467 w 435026"/>
                  <a:gd name="connsiteY23" fmla="*/ 388382 h 435024"/>
                  <a:gd name="connsiteX24" fmla="*/ 322519 w 435026"/>
                  <a:gd name="connsiteY24" fmla="*/ 354801 h 435024"/>
                  <a:gd name="connsiteX25" fmla="*/ 355871 w 435026"/>
                  <a:gd name="connsiteY25" fmla="*/ 388153 h 435024"/>
                  <a:gd name="connsiteX26" fmla="*/ 388155 w 435026"/>
                  <a:gd name="connsiteY26" fmla="*/ 355869 h 435024"/>
                  <a:gd name="connsiteX27" fmla="*/ 354803 w 435026"/>
                  <a:gd name="connsiteY27" fmla="*/ 322518 h 435024"/>
                  <a:gd name="connsiteX28" fmla="*/ 388383 w 435026"/>
                  <a:gd name="connsiteY28" fmla="*/ 241466 h 435024"/>
                  <a:gd name="connsiteX29" fmla="*/ 435549 w 435026"/>
                  <a:gd name="connsiteY29" fmla="*/ 241466 h 435024"/>
                  <a:gd name="connsiteX30" fmla="*/ 435549 w 435026"/>
                  <a:gd name="connsiteY30" fmla="*/ 241390 h 435024"/>
                  <a:gd name="connsiteX31" fmla="*/ 92948 w 435026"/>
                  <a:gd name="connsiteY31" fmla="*/ 218570 h 435024"/>
                  <a:gd name="connsiteX32" fmla="*/ 121492 w 435026"/>
                  <a:gd name="connsiteY32" fmla="*/ 138892 h 435024"/>
                  <a:gd name="connsiteX33" fmla="*/ 194073 w 435026"/>
                  <a:gd name="connsiteY33" fmla="*/ 95390 h 435024"/>
                  <a:gd name="connsiteX34" fmla="*/ 277796 w 435026"/>
                  <a:gd name="connsiteY34" fmla="*/ 107830 h 435024"/>
                  <a:gd name="connsiteX35" fmla="*/ 334654 w 435026"/>
                  <a:gd name="connsiteY35" fmla="*/ 170565 h 435024"/>
                  <a:gd name="connsiteX36" fmla="*/ 338775 w 435026"/>
                  <a:gd name="connsiteY36" fmla="*/ 255127 h 435024"/>
                  <a:gd name="connsiteX37" fmla="*/ 288328 w 435026"/>
                  <a:gd name="connsiteY37" fmla="*/ 323128 h 435024"/>
                  <a:gd name="connsiteX38" fmla="*/ 206207 w 435026"/>
                  <a:gd name="connsiteY38" fmla="*/ 343658 h 435024"/>
                  <a:gd name="connsiteX39" fmla="*/ 129658 w 435026"/>
                  <a:gd name="connsiteY39" fmla="*/ 307483 h 435024"/>
                  <a:gd name="connsiteX40" fmla="*/ 102336 w 435026"/>
                  <a:gd name="connsiteY40" fmla="*/ 266728 h 435024"/>
                  <a:gd name="connsiteX41" fmla="*/ 92948 w 435026"/>
                  <a:gd name="connsiteY41" fmla="*/ 218570 h 43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35026" h="435024">
                    <a:moveTo>
                      <a:pt x="435549" y="241390"/>
                    </a:moveTo>
                    <a:lnTo>
                      <a:pt x="435549" y="195674"/>
                    </a:lnTo>
                    <a:lnTo>
                      <a:pt x="388383" y="195674"/>
                    </a:lnTo>
                    <a:cubicBezTo>
                      <a:pt x="384491" y="166215"/>
                      <a:pt x="372891" y="138282"/>
                      <a:pt x="354803" y="114623"/>
                    </a:cubicBezTo>
                    <a:lnTo>
                      <a:pt x="388155" y="81271"/>
                    </a:lnTo>
                    <a:lnTo>
                      <a:pt x="355871" y="48988"/>
                    </a:lnTo>
                    <a:lnTo>
                      <a:pt x="322519" y="82339"/>
                    </a:lnTo>
                    <a:cubicBezTo>
                      <a:pt x="298860" y="64252"/>
                      <a:pt x="270927" y="52651"/>
                      <a:pt x="241467" y="48759"/>
                    </a:cubicBezTo>
                    <a:lnTo>
                      <a:pt x="241467" y="1593"/>
                    </a:lnTo>
                    <a:lnTo>
                      <a:pt x="195752" y="1593"/>
                    </a:lnTo>
                    <a:lnTo>
                      <a:pt x="195752" y="48759"/>
                    </a:lnTo>
                    <a:cubicBezTo>
                      <a:pt x="166292" y="52651"/>
                      <a:pt x="138359" y="64252"/>
                      <a:pt x="114699" y="82339"/>
                    </a:cubicBezTo>
                    <a:lnTo>
                      <a:pt x="81347" y="48988"/>
                    </a:lnTo>
                    <a:lnTo>
                      <a:pt x="49064" y="81271"/>
                    </a:lnTo>
                    <a:lnTo>
                      <a:pt x="82416" y="114623"/>
                    </a:lnTo>
                    <a:cubicBezTo>
                      <a:pt x="64328" y="138282"/>
                      <a:pt x="52728" y="166215"/>
                      <a:pt x="48835" y="195674"/>
                    </a:cubicBezTo>
                    <a:lnTo>
                      <a:pt x="1593" y="195674"/>
                    </a:lnTo>
                    <a:lnTo>
                      <a:pt x="1593" y="241390"/>
                    </a:lnTo>
                    <a:lnTo>
                      <a:pt x="48759" y="241390"/>
                    </a:lnTo>
                    <a:cubicBezTo>
                      <a:pt x="53796" y="278557"/>
                      <a:pt x="70892" y="313131"/>
                      <a:pt x="97451" y="339690"/>
                    </a:cubicBezTo>
                    <a:cubicBezTo>
                      <a:pt x="124011" y="366249"/>
                      <a:pt x="158507" y="383344"/>
                      <a:pt x="195752" y="388382"/>
                    </a:cubicBezTo>
                    <a:lnTo>
                      <a:pt x="195752" y="435547"/>
                    </a:lnTo>
                    <a:lnTo>
                      <a:pt x="241467" y="435547"/>
                    </a:lnTo>
                    <a:lnTo>
                      <a:pt x="241467" y="388382"/>
                    </a:lnTo>
                    <a:cubicBezTo>
                      <a:pt x="270927" y="384489"/>
                      <a:pt x="298860" y="372889"/>
                      <a:pt x="322519" y="354801"/>
                    </a:cubicBezTo>
                    <a:lnTo>
                      <a:pt x="355871" y="388153"/>
                    </a:lnTo>
                    <a:lnTo>
                      <a:pt x="388155" y="355869"/>
                    </a:lnTo>
                    <a:lnTo>
                      <a:pt x="354803" y="322518"/>
                    </a:lnTo>
                    <a:cubicBezTo>
                      <a:pt x="372891" y="298859"/>
                      <a:pt x="384491" y="270926"/>
                      <a:pt x="388383" y="241466"/>
                    </a:cubicBezTo>
                    <a:lnTo>
                      <a:pt x="435549" y="241466"/>
                    </a:lnTo>
                    <a:lnTo>
                      <a:pt x="435549" y="241390"/>
                    </a:lnTo>
                    <a:close/>
                    <a:moveTo>
                      <a:pt x="92948" y="218570"/>
                    </a:moveTo>
                    <a:cubicBezTo>
                      <a:pt x="92948" y="189492"/>
                      <a:pt x="103023" y="161330"/>
                      <a:pt x="121492" y="138892"/>
                    </a:cubicBezTo>
                    <a:cubicBezTo>
                      <a:pt x="139961" y="116454"/>
                      <a:pt x="165605" y="101038"/>
                      <a:pt x="194073" y="95390"/>
                    </a:cubicBezTo>
                    <a:cubicBezTo>
                      <a:pt x="222540" y="89743"/>
                      <a:pt x="252152" y="94093"/>
                      <a:pt x="277796" y="107830"/>
                    </a:cubicBezTo>
                    <a:cubicBezTo>
                      <a:pt x="303439" y="121492"/>
                      <a:pt x="323511" y="143700"/>
                      <a:pt x="334654" y="170565"/>
                    </a:cubicBezTo>
                    <a:cubicBezTo>
                      <a:pt x="345797" y="197430"/>
                      <a:pt x="347247" y="227270"/>
                      <a:pt x="338775" y="255127"/>
                    </a:cubicBezTo>
                    <a:cubicBezTo>
                      <a:pt x="330304" y="282908"/>
                      <a:pt x="312521" y="306948"/>
                      <a:pt x="288328" y="323128"/>
                    </a:cubicBezTo>
                    <a:cubicBezTo>
                      <a:pt x="264134" y="339308"/>
                      <a:pt x="235133" y="346559"/>
                      <a:pt x="206207" y="343658"/>
                    </a:cubicBezTo>
                    <a:cubicBezTo>
                      <a:pt x="177282" y="340834"/>
                      <a:pt x="150265" y="328012"/>
                      <a:pt x="129658" y="307483"/>
                    </a:cubicBezTo>
                    <a:cubicBezTo>
                      <a:pt x="117981" y="295882"/>
                      <a:pt x="108670" y="281992"/>
                      <a:pt x="102336" y="266728"/>
                    </a:cubicBezTo>
                    <a:cubicBezTo>
                      <a:pt x="96154" y="251388"/>
                      <a:pt x="92872" y="235055"/>
                      <a:pt x="92948" y="218570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18515EA-D81E-4D9F-B3CC-17310206E0DD}"/>
                  </a:ext>
                </a:extLst>
              </p:cNvPr>
              <p:cNvSpPr/>
              <p:nvPr/>
            </p:nvSpPr>
            <p:spPr>
              <a:xfrm>
                <a:off x="6350232" y="5862734"/>
                <a:ext cx="303612" cy="303611"/>
              </a:xfrm>
              <a:custGeom>
                <a:avLst/>
                <a:gdLst>
                  <a:gd name="connsiteX0" fmla="*/ 249557 w 303611"/>
                  <a:gd name="connsiteY0" fmla="*/ 108199 h 303610"/>
                  <a:gd name="connsiteX1" fmla="*/ 197354 w 303611"/>
                  <a:gd name="connsiteY1" fmla="*/ 55996 h 303610"/>
                  <a:gd name="connsiteX2" fmla="*/ 244368 w 303611"/>
                  <a:gd name="connsiteY2" fmla="*/ 8983 h 303610"/>
                  <a:gd name="connsiteX3" fmla="*/ 188959 w 303611"/>
                  <a:gd name="connsiteY3" fmla="*/ 3336 h 303610"/>
                  <a:gd name="connsiteX4" fmla="*/ 139580 w 303611"/>
                  <a:gd name="connsiteY4" fmla="*/ 29132 h 303610"/>
                  <a:gd name="connsiteX5" fmla="*/ 112562 w 303611"/>
                  <a:gd name="connsiteY5" fmla="*/ 77823 h 303610"/>
                  <a:gd name="connsiteX6" fmla="*/ 116836 w 303611"/>
                  <a:gd name="connsiteY6" fmla="*/ 133308 h 303610"/>
                  <a:gd name="connsiteX7" fmla="*/ 13041 w 303611"/>
                  <a:gd name="connsiteY7" fmla="*/ 237103 h 303610"/>
                  <a:gd name="connsiteX8" fmla="*/ 1593 w 303611"/>
                  <a:gd name="connsiteY8" fmla="*/ 264807 h 303610"/>
                  <a:gd name="connsiteX9" fmla="*/ 13041 w 303611"/>
                  <a:gd name="connsiteY9" fmla="*/ 292511 h 303610"/>
                  <a:gd name="connsiteX10" fmla="*/ 40745 w 303611"/>
                  <a:gd name="connsiteY10" fmla="*/ 303959 h 303610"/>
                  <a:gd name="connsiteX11" fmla="*/ 68449 w 303611"/>
                  <a:gd name="connsiteY11" fmla="*/ 292511 h 303610"/>
                  <a:gd name="connsiteX12" fmla="*/ 172245 w 303611"/>
                  <a:gd name="connsiteY12" fmla="*/ 188716 h 303610"/>
                  <a:gd name="connsiteX13" fmla="*/ 227730 w 303611"/>
                  <a:gd name="connsiteY13" fmla="*/ 192990 h 303610"/>
                  <a:gd name="connsiteX14" fmla="*/ 276422 w 303611"/>
                  <a:gd name="connsiteY14" fmla="*/ 165973 h 303610"/>
                  <a:gd name="connsiteX15" fmla="*/ 302218 w 303611"/>
                  <a:gd name="connsiteY15" fmla="*/ 116670 h 303610"/>
                  <a:gd name="connsiteX16" fmla="*/ 296570 w 303611"/>
                  <a:gd name="connsiteY16" fmla="*/ 61262 h 303610"/>
                  <a:gd name="connsiteX17" fmla="*/ 249557 w 303611"/>
                  <a:gd name="connsiteY17" fmla="*/ 108199 h 303610"/>
                  <a:gd name="connsiteX18" fmla="*/ 54712 w 303611"/>
                  <a:gd name="connsiteY18" fmla="*/ 278544 h 303610"/>
                  <a:gd name="connsiteX19" fmla="*/ 44714 w 303611"/>
                  <a:gd name="connsiteY19" fmla="*/ 283887 h 303610"/>
                  <a:gd name="connsiteX20" fmla="*/ 33419 w 303611"/>
                  <a:gd name="connsiteY20" fmla="*/ 282742 h 303610"/>
                  <a:gd name="connsiteX21" fmla="*/ 24642 w 303611"/>
                  <a:gd name="connsiteY21" fmla="*/ 275568 h 303610"/>
                  <a:gd name="connsiteX22" fmla="*/ 21360 w 303611"/>
                  <a:gd name="connsiteY22" fmla="*/ 264731 h 303610"/>
                  <a:gd name="connsiteX23" fmla="*/ 24642 w 303611"/>
                  <a:gd name="connsiteY23" fmla="*/ 253894 h 303610"/>
                  <a:gd name="connsiteX24" fmla="*/ 33419 w 303611"/>
                  <a:gd name="connsiteY24" fmla="*/ 246719 h 303610"/>
                  <a:gd name="connsiteX25" fmla="*/ 44714 w 303611"/>
                  <a:gd name="connsiteY25" fmla="*/ 245575 h 303610"/>
                  <a:gd name="connsiteX26" fmla="*/ 54712 w 303611"/>
                  <a:gd name="connsiteY26" fmla="*/ 250917 h 303610"/>
                  <a:gd name="connsiteX27" fmla="*/ 60436 w 303611"/>
                  <a:gd name="connsiteY27" fmla="*/ 264731 h 303610"/>
                  <a:gd name="connsiteX28" fmla="*/ 54712 w 303611"/>
                  <a:gd name="connsiteY28" fmla="*/ 278544 h 30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03611" h="303610">
                    <a:moveTo>
                      <a:pt x="249557" y="108199"/>
                    </a:moveTo>
                    <a:lnTo>
                      <a:pt x="197354" y="55996"/>
                    </a:lnTo>
                    <a:lnTo>
                      <a:pt x="244368" y="8983"/>
                    </a:lnTo>
                    <a:cubicBezTo>
                      <a:pt x="226890" y="1733"/>
                      <a:pt x="207581" y="-252"/>
                      <a:pt x="188959" y="3336"/>
                    </a:cubicBezTo>
                    <a:cubicBezTo>
                      <a:pt x="170337" y="6923"/>
                      <a:pt x="153165" y="15852"/>
                      <a:pt x="139580" y="29132"/>
                    </a:cubicBezTo>
                    <a:cubicBezTo>
                      <a:pt x="125995" y="42335"/>
                      <a:pt x="116608" y="59278"/>
                      <a:pt x="112562" y="77823"/>
                    </a:cubicBezTo>
                    <a:cubicBezTo>
                      <a:pt x="108518" y="96370"/>
                      <a:pt x="110044" y="115678"/>
                      <a:pt x="116836" y="133308"/>
                    </a:cubicBezTo>
                    <a:lnTo>
                      <a:pt x="13041" y="237103"/>
                    </a:lnTo>
                    <a:cubicBezTo>
                      <a:pt x="5714" y="244430"/>
                      <a:pt x="1593" y="254427"/>
                      <a:pt x="1593" y="264807"/>
                    </a:cubicBezTo>
                    <a:cubicBezTo>
                      <a:pt x="1593" y="275187"/>
                      <a:pt x="5714" y="285108"/>
                      <a:pt x="13041" y="292511"/>
                    </a:cubicBezTo>
                    <a:cubicBezTo>
                      <a:pt x="20368" y="299838"/>
                      <a:pt x="30366" y="303959"/>
                      <a:pt x="40745" y="303959"/>
                    </a:cubicBezTo>
                    <a:cubicBezTo>
                      <a:pt x="51125" y="303959"/>
                      <a:pt x="61047" y="299838"/>
                      <a:pt x="68449" y="292511"/>
                    </a:cubicBezTo>
                    <a:lnTo>
                      <a:pt x="172245" y="188716"/>
                    </a:lnTo>
                    <a:cubicBezTo>
                      <a:pt x="189951" y="195585"/>
                      <a:pt x="209184" y="197035"/>
                      <a:pt x="227730" y="192990"/>
                    </a:cubicBezTo>
                    <a:cubicBezTo>
                      <a:pt x="246275" y="188945"/>
                      <a:pt x="263142" y="179558"/>
                      <a:pt x="276422" y="165973"/>
                    </a:cubicBezTo>
                    <a:cubicBezTo>
                      <a:pt x="289625" y="152388"/>
                      <a:pt x="298631" y="135216"/>
                      <a:pt x="302218" y="116670"/>
                    </a:cubicBezTo>
                    <a:cubicBezTo>
                      <a:pt x="305805" y="98048"/>
                      <a:pt x="303821" y="78816"/>
                      <a:pt x="296570" y="61262"/>
                    </a:cubicBezTo>
                    <a:lnTo>
                      <a:pt x="249557" y="108199"/>
                    </a:lnTo>
                    <a:close/>
                    <a:moveTo>
                      <a:pt x="54712" y="278544"/>
                    </a:moveTo>
                    <a:cubicBezTo>
                      <a:pt x="51965" y="281292"/>
                      <a:pt x="48454" y="283124"/>
                      <a:pt x="44714" y="283887"/>
                    </a:cubicBezTo>
                    <a:cubicBezTo>
                      <a:pt x="40898" y="284650"/>
                      <a:pt x="37006" y="284269"/>
                      <a:pt x="33419" y="282742"/>
                    </a:cubicBezTo>
                    <a:cubicBezTo>
                      <a:pt x="29832" y="281292"/>
                      <a:pt x="26779" y="278774"/>
                      <a:pt x="24642" y="275568"/>
                    </a:cubicBezTo>
                    <a:cubicBezTo>
                      <a:pt x="22505" y="272363"/>
                      <a:pt x="21360" y="268547"/>
                      <a:pt x="21360" y="264731"/>
                    </a:cubicBezTo>
                    <a:cubicBezTo>
                      <a:pt x="21360" y="260839"/>
                      <a:pt x="22505" y="257099"/>
                      <a:pt x="24642" y="253894"/>
                    </a:cubicBezTo>
                    <a:cubicBezTo>
                      <a:pt x="26779" y="250688"/>
                      <a:pt x="29832" y="248169"/>
                      <a:pt x="33419" y="246719"/>
                    </a:cubicBezTo>
                    <a:cubicBezTo>
                      <a:pt x="37006" y="245269"/>
                      <a:pt x="40898" y="244888"/>
                      <a:pt x="44714" y="245575"/>
                    </a:cubicBezTo>
                    <a:cubicBezTo>
                      <a:pt x="48530" y="246338"/>
                      <a:pt x="51965" y="248169"/>
                      <a:pt x="54712" y="250917"/>
                    </a:cubicBezTo>
                    <a:cubicBezTo>
                      <a:pt x="58375" y="254580"/>
                      <a:pt x="60436" y="259541"/>
                      <a:pt x="60436" y="264731"/>
                    </a:cubicBezTo>
                    <a:cubicBezTo>
                      <a:pt x="60436" y="269921"/>
                      <a:pt x="58375" y="274881"/>
                      <a:pt x="54712" y="278544"/>
                    </a:cubicBezTo>
                    <a:close/>
                  </a:path>
                </a:pathLst>
              </a:custGeom>
              <a:solidFill>
                <a:srgbClr val="0078D4"/>
              </a:solidFill>
              <a:ln w="4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E57474AC-99A8-47F6-8EE0-9EA2BF828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531" y="3086032"/>
              <a:ext cx="291524" cy="432140"/>
            </a:xfrm>
            <a:custGeom>
              <a:avLst/>
              <a:gdLst>
                <a:gd name="T0" fmla="*/ 170 w 170"/>
                <a:gd name="T1" fmla="*/ 167 h 252"/>
                <a:gd name="T2" fmla="*/ 144 w 170"/>
                <a:gd name="T3" fmla="*/ 142 h 252"/>
                <a:gd name="T4" fmla="*/ 103 w 170"/>
                <a:gd name="T5" fmla="*/ 182 h 252"/>
                <a:gd name="T6" fmla="*/ 103 w 170"/>
                <a:gd name="T7" fmla="*/ 0 h 252"/>
                <a:gd name="T8" fmla="*/ 67 w 170"/>
                <a:gd name="T9" fmla="*/ 0 h 252"/>
                <a:gd name="T10" fmla="*/ 67 w 170"/>
                <a:gd name="T11" fmla="*/ 182 h 252"/>
                <a:gd name="T12" fmla="*/ 26 w 170"/>
                <a:gd name="T13" fmla="*/ 142 h 252"/>
                <a:gd name="T14" fmla="*/ 0 w 170"/>
                <a:gd name="T15" fmla="*/ 167 h 252"/>
                <a:gd name="T16" fmla="*/ 85 w 170"/>
                <a:gd name="T17" fmla="*/ 252 h 252"/>
                <a:gd name="T18" fmla="*/ 85 w 170"/>
                <a:gd name="T19" fmla="*/ 252 h 252"/>
                <a:gd name="T20" fmla="*/ 85 w 170"/>
                <a:gd name="T21" fmla="*/ 252 h 252"/>
                <a:gd name="T22" fmla="*/ 170 w 170"/>
                <a:gd name="T23" fmla="*/ 16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52">
                  <a:moveTo>
                    <a:pt x="170" y="167"/>
                  </a:moveTo>
                  <a:lnTo>
                    <a:pt x="144" y="142"/>
                  </a:lnTo>
                  <a:lnTo>
                    <a:pt x="103" y="182"/>
                  </a:lnTo>
                  <a:lnTo>
                    <a:pt x="103" y="0"/>
                  </a:lnTo>
                  <a:lnTo>
                    <a:pt x="67" y="0"/>
                  </a:lnTo>
                  <a:lnTo>
                    <a:pt x="67" y="182"/>
                  </a:lnTo>
                  <a:lnTo>
                    <a:pt x="26" y="142"/>
                  </a:lnTo>
                  <a:lnTo>
                    <a:pt x="0" y="167"/>
                  </a:lnTo>
                  <a:lnTo>
                    <a:pt x="85" y="252"/>
                  </a:lnTo>
                  <a:lnTo>
                    <a:pt x="85" y="252"/>
                  </a:lnTo>
                  <a:lnTo>
                    <a:pt x="85" y="252"/>
                  </a:lnTo>
                  <a:lnTo>
                    <a:pt x="170" y="16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CC3B65-AF14-4E4E-B474-023490492181}"/>
              </a:ext>
            </a:extLst>
          </p:cNvPr>
          <p:cNvGrpSpPr/>
          <p:nvPr/>
        </p:nvGrpSpPr>
        <p:grpSpPr>
          <a:xfrm>
            <a:off x="5415866" y="2265145"/>
            <a:ext cx="1126188" cy="777284"/>
            <a:chOff x="5671014" y="2728954"/>
            <a:chExt cx="1078748" cy="777284"/>
          </a:xfrm>
        </p:grpSpPr>
        <p:grpSp>
          <p:nvGrpSpPr>
            <p:cNvPr id="57" name="globe" descr="globe, earth">
              <a:extLst>
                <a:ext uri="{FF2B5EF4-FFF2-40B4-BE49-F238E27FC236}">
                  <a16:creationId xmlns:a16="http://schemas.microsoft.com/office/drawing/2014/main" id="{D8DCF876-B5AF-4C75-828B-0D2992C7E2E4}"/>
                </a:ext>
              </a:extLst>
            </p:cNvPr>
            <p:cNvGrpSpPr/>
            <p:nvPr/>
          </p:nvGrpSpPr>
          <p:grpSpPr>
            <a:xfrm>
              <a:off x="5671014" y="2728954"/>
              <a:ext cx="657165" cy="657161"/>
              <a:chOff x="8617745" y="2840833"/>
              <a:chExt cx="896938" cy="89693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92BD5B0-935E-472A-B419-A2F583F27944}"/>
                  </a:ext>
                </a:extLst>
              </p:cNvPr>
              <p:cNvSpPr/>
              <p:nvPr/>
            </p:nvSpPr>
            <p:spPr bwMode="auto">
              <a:xfrm>
                <a:off x="8618568" y="2840833"/>
                <a:ext cx="896112" cy="896112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9" name="Group 4">
                <a:extLst>
                  <a:ext uri="{FF2B5EF4-FFF2-40B4-BE49-F238E27FC236}">
                    <a16:creationId xmlns:a16="http://schemas.microsoft.com/office/drawing/2014/main" id="{3F192B93-7DAF-486D-A8DA-DEE6EEC8C2C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617745" y="2840833"/>
                <a:ext cx="896938" cy="896934"/>
                <a:chOff x="2177" y="498"/>
                <a:chExt cx="3324" cy="3324"/>
              </a:xfrm>
              <a:solidFill>
                <a:srgbClr val="243A5E"/>
              </a:solidFill>
            </p:grpSpPr>
            <p:sp>
              <p:nvSpPr>
                <p:cNvPr id="60" name="Freeform 5">
                  <a:extLst>
                    <a:ext uri="{FF2B5EF4-FFF2-40B4-BE49-F238E27FC236}">
                      <a16:creationId xmlns:a16="http://schemas.microsoft.com/office/drawing/2014/main" id="{9BB7C494-AC18-44CC-B11A-280BE85C64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7" y="2063"/>
                  <a:ext cx="766" cy="1462"/>
                </a:xfrm>
                <a:custGeom>
                  <a:avLst/>
                  <a:gdLst>
                    <a:gd name="T0" fmla="*/ 429 w 435"/>
                    <a:gd name="T1" fmla="*/ 729 h 830"/>
                    <a:gd name="T2" fmla="*/ 404 w 435"/>
                    <a:gd name="T3" fmla="*/ 683 h 830"/>
                    <a:gd name="T4" fmla="*/ 411 w 435"/>
                    <a:gd name="T5" fmla="*/ 596 h 830"/>
                    <a:gd name="T6" fmla="*/ 315 w 435"/>
                    <a:gd name="T7" fmla="*/ 499 h 830"/>
                    <a:gd name="T8" fmla="*/ 255 w 435"/>
                    <a:gd name="T9" fmla="*/ 382 h 830"/>
                    <a:gd name="T10" fmla="*/ 271 w 435"/>
                    <a:gd name="T11" fmla="*/ 323 h 830"/>
                    <a:gd name="T12" fmla="*/ 266 w 435"/>
                    <a:gd name="T13" fmla="*/ 301 h 830"/>
                    <a:gd name="T14" fmla="*/ 285 w 435"/>
                    <a:gd name="T15" fmla="*/ 274 h 830"/>
                    <a:gd name="T16" fmla="*/ 313 w 435"/>
                    <a:gd name="T17" fmla="*/ 194 h 830"/>
                    <a:gd name="T18" fmla="*/ 290 w 435"/>
                    <a:gd name="T19" fmla="*/ 182 h 830"/>
                    <a:gd name="T20" fmla="*/ 263 w 435"/>
                    <a:gd name="T21" fmla="*/ 186 h 830"/>
                    <a:gd name="T22" fmla="*/ 213 w 435"/>
                    <a:gd name="T23" fmla="*/ 151 h 830"/>
                    <a:gd name="T24" fmla="*/ 177 w 435"/>
                    <a:gd name="T25" fmla="*/ 106 h 830"/>
                    <a:gd name="T26" fmla="*/ 107 w 435"/>
                    <a:gd name="T27" fmla="*/ 90 h 830"/>
                    <a:gd name="T28" fmla="*/ 35 w 435"/>
                    <a:gd name="T29" fmla="*/ 47 h 830"/>
                    <a:gd name="T30" fmla="*/ 1 w 435"/>
                    <a:gd name="T31" fmla="*/ 0 h 830"/>
                    <a:gd name="T32" fmla="*/ 0 w 435"/>
                    <a:gd name="T33" fmla="*/ 55 h 830"/>
                    <a:gd name="T34" fmla="*/ 404 w 435"/>
                    <a:gd name="T35" fmla="*/ 830 h 830"/>
                    <a:gd name="T36" fmla="*/ 429 w 435"/>
                    <a:gd name="T37" fmla="*/ 729 h 8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35" h="830">
                      <a:moveTo>
                        <a:pt x="429" y="729"/>
                      </a:moveTo>
                      <a:cubicBezTo>
                        <a:pt x="423" y="710"/>
                        <a:pt x="408" y="705"/>
                        <a:pt x="404" y="683"/>
                      </a:cubicBezTo>
                      <a:cubicBezTo>
                        <a:pt x="401" y="661"/>
                        <a:pt x="416" y="610"/>
                        <a:pt x="411" y="596"/>
                      </a:cubicBezTo>
                      <a:cubicBezTo>
                        <a:pt x="406" y="581"/>
                        <a:pt x="336" y="525"/>
                        <a:pt x="315" y="499"/>
                      </a:cubicBezTo>
                      <a:cubicBezTo>
                        <a:pt x="294" y="473"/>
                        <a:pt x="257" y="406"/>
                        <a:pt x="255" y="382"/>
                      </a:cubicBezTo>
                      <a:cubicBezTo>
                        <a:pt x="254" y="358"/>
                        <a:pt x="270" y="330"/>
                        <a:pt x="271" y="323"/>
                      </a:cubicBezTo>
                      <a:cubicBezTo>
                        <a:pt x="272" y="316"/>
                        <a:pt x="268" y="311"/>
                        <a:pt x="266" y="301"/>
                      </a:cubicBezTo>
                      <a:cubicBezTo>
                        <a:pt x="265" y="290"/>
                        <a:pt x="277" y="285"/>
                        <a:pt x="285" y="274"/>
                      </a:cubicBezTo>
                      <a:cubicBezTo>
                        <a:pt x="294" y="262"/>
                        <a:pt x="313" y="194"/>
                        <a:pt x="313" y="194"/>
                      </a:cubicBezTo>
                      <a:cubicBezTo>
                        <a:pt x="313" y="194"/>
                        <a:pt x="299" y="183"/>
                        <a:pt x="290" y="182"/>
                      </a:cubicBezTo>
                      <a:cubicBezTo>
                        <a:pt x="281" y="181"/>
                        <a:pt x="276" y="187"/>
                        <a:pt x="263" y="186"/>
                      </a:cubicBezTo>
                      <a:cubicBezTo>
                        <a:pt x="250" y="185"/>
                        <a:pt x="231" y="170"/>
                        <a:pt x="213" y="151"/>
                      </a:cubicBezTo>
                      <a:cubicBezTo>
                        <a:pt x="194" y="132"/>
                        <a:pt x="193" y="120"/>
                        <a:pt x="177" y="106"/>
                      </a:cubicBezTo>
                      <a:cubicBezTo>
                        <a:pt x="161" y="93"/>
                        <a:pt x="128" y="93"/>
                        <a:pt x="107" y="90"/>
                      </a:cubicBezTo>
                      <a:cubicBezTo>
                        <a:pt x="85" y="86"/>
                        <a:pt x="54" y="61"/>
                        <a:pt x="35" y="47"/>
                      </a:cubicBezTo>
                      <a:cubicBezTo>
                        <a:pt x="19" y="35"/>
                        <a:pt x="6" y="9"/>
                        <a:pt x="1" y="0"/>
                      </a:cubicBezTo>
                      <a:cubicBezTo>
                        <a:pt x="0" y="18"/>
                        <a:pt x="0" y="37"/>
                        <a:pt x="0" y="55"/>
                      </a:cubicBezTo>
                      <a:cubicBezTo>
                        <a:pt x="0" y="376"/>
                        <a:pt x="160" y="659"/>
                        <a:pt x="404" y="830"/>
                      </a:cubicBezTo>
                      <a:cubicBezTo>
                        <a:pt x="405" y="829"/>
                        <a:pt x="435" y="747"/>
                        <a:pt x="429" y="729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6">
                  <a:extLst>
                    <a:ext uri="{FF2B5EF4-FFF2-40B4-BE49-F238E27FC236}">
                      <a16:creationId xmlns:a16="http://schemas.microsoft.com/office/drawing/2014/main" id="{644DB5B6-69D7-4FBD-8E5E-7CAF3234D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4" y="808"/>
                  <a:ext cx="98" cy="81"/>
                </a:xfrm>
                <a:custGeom>
                  <a:avLst/>
                  <a:gdLst>
                    <a:gd name="T0" fmla="*/ 41 w 56"/>
                    <a:gd name="T1" fmla="*/ 43 h 46"/>
                    <a:gd name="T2" fmla="*/ 56 w 56"/>
                    <a:gd name="T3" fmla="*/ 0 h 46"/>
                    <a:gd name="T4" fmla="*/ 0 w 56"/>
                    <a:gd name="T5" fmla="*/ 43 h 46"/>
                    <a:gd name="T6" fmla="*/ 41 w 56"/>
                    <a:gd name="T7" fmla="*/ 4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46">
                      <a:moveTo>
                        <a:pt x="41" y="43"/>
                      </a:moveTo>
                      <a:cubicBezTo>
                        <a:pt x="46" y="40"/>
                        <a:pt x="49" y="5"/>
                        <a:pt x="56" y="0"/>
                      </a:cubicBezTo>
                      <a:cubicBezTo>
                        <a:pt x="37" y="13"/>
                        <a:pt x="18" y="28"/>
                        <a:pt x="0" y="43"/>
                      </a:cubicBezTo>
                      <a:cubicBezTo>
                        <a:pt x="1" y="43"/>
                        <a:pt x="35" y="46"/>
                        <a:pt x="41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D9A99E23-3B50-4C6E-AC0A-49C413FE5D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33" y="498"/>
                  <a:ext cx="3168" cy="3324"/>
                </a:xfrm>
                <a:custGeom>
                  <a:avLst/>
                  <a:gdLst>
                    <a:gd name="T0" fmla="*/ 1630 w 1799"/>
                    <a:gd name="T1" fmla="*/ 741 h 1888"/>
                    <a:gd name="T2" fmla="*/ 1732 w 1799"/>
                    <a:gd name="T3" fmla="*/ 850 h 1888"/>
                    <a:gd name="T4" fmla="*/ 1574 w 1799"/>
                    <a:gd name="T5" fmla="*/ 975 h 1888"/>
                    <a:gd name="T6" fmla="*/ 1459 w 1799"/>
                    <a:gd name="T7" fmla="*/ 770 h 1888"/>
                    <a:gd name="T8" fmla="*/ 1663 w 1799"/>
                    <a:gd name="T9" fmla="*/ 1004 h 1888"/>
                    <a:gd name="T10" fmla="*/ 1551 w 1799"/>
                    <a:gd name="T11" fmla="*/ 1367 h 1888"/>
                    <a:gd name="T12" fmla="*/ 1456 w 1799"/>
                    <a:gd name="T13" fmla="*/ 1563 h 1888"/>
                    <a:gd name="T14" fmla="*/ 1278 w 1799"/>
                    <a:gd name="T15" fmla="*/ 1690 h 1888"/>
                    <a:gd name="T16" fmla="*/ 1229 w 1799"/>
                    <a:gd name="T17" fmla="*/ 1383 h 1888"/>
                    <a:gd name="T18" fmla="*/ 1203 w 1799"/>
                    <a:gd name="T19" fmla="*/ 1132 h 1888"/>
                    <a:gd name="T20" fmla="*/ 1052 w 1799"/>
                    <a:gd name="T21" fmla="*/ 1102 h 1888"/>
                    <a:gd name="T22" fmla="*/ 879 w 1799"/>
                    <a:gd name="T23" fmla="*/ 944 h 1888"/>
                    <a:gd name="T24" fmla="*/ 961 w 1799"/>
                    <a:gd name="T25" fmla="*/ 739 h 1888"/>
                    <a:gd name="T26" fmla="*/ 1272 w 1799"/>
                    <a:gd name="T27" fmla="*/ 723 h 1888"/>
                    <a:gd name="T28" fmla="*/ 1478 w 1799"/>
                    <a:gd name="T29" fmla="*/ 665 h 1888"/>
                    <a:gd name="T30" fmla="*/ 1325 w 1799"/>
                    <a:gd name="T31" fmla="*/ 607 h 1888"/>
                    <a:gd name="T32" fmla="*/ 1248 w 1799"/>
                    <a:gd name="T33" fmla="*/ 536 h 1888"/>
                    <a:gd name="T34" fmla="*/ 1256 w 1799"/>
                    <a:gd name="T35" fmla="*/ 590 h 1888"/>
                    <a:gd name="T36" fmla="*/ 1213 w 1799"/>
                    <a:gd name="T37" fmla="*/ 562 h 1888"/>
                    <a:gd name="T38" fmla="*/ 1073 w 1799"/>
                    <a:gd name="T39" fmla="*/ 627 h 1888"/>
                    <a:gd name="T40" fmla="*/ 984 w 1799"/>
                    <a:gd name="T41" fmla="*/ 599 h 1888"/>
                    <a:gd name="T42" fmla="*/ 1045 w 1799"/>
                    <a:gd name="T43" fmla="*/ 477 h 1888"/>
                    <a:gd name="T44" fmla="*/ 1164 w 1799"/>
                    <a:gd name="T45" fmla="*/ 361 h 1888"/>
                    <a:gd name="T46" fmla="*/ 1291 w 1799"/>
                    <a:gd name="T47" fmla="*/ 336 h 1888"/>
                    <a:gd name="T48" fmla="*/ 1290 w 1799"/>
                    <a:gd name="T49" fmla="*/ 233 h 1888"/>
                    <a:gd name="T50" fmla="*/ 1201 w 1799"/>
                    <a:gd name="T51" fmla="*/ 348 h 1888"/>
                    <a:gd name="T52" fmla="*/ 1178 w 1799"/>
                    <a:gd name="T53" fmla="*/ 245 h 1888"/>
                    <a:gd name="T54" fmla="*/ 1435 w 1799"/>
                    <a:gd name="T55" fmla="*/ 210 h 1888"/>
                    <a:gd name="T56" fmla="*/ 1438 w 1799"/>
                    <a:gd name="T57" fmla="*/ 251 h 1888"/>
                    <a:gd name="T58" fmla="*/ 353 w 1799"/>
                    <a:gd name="T59" fmla="*/ 191 h 1888"/>
                    <a:gd name="T60" fmla="*/ 302 w 1799"/>
                    <a:gd name="T61" fmla="*/ 387 h 1888"/>
                    <a:gd name="T62" fmla="*/ 429 w 1799"/>
                    <a:gd name="T63" fmla="*/ 286 h 1888"/>
                    <a:gd name="T64" fmla="*/ 536 w 1799"/>
                    <a:gd name="T65" fmla="*/ 389 h 1888"/>
                    <a:gd name="T66" fmla="*/ 389 w 1799"/>
                    <a:gd name="T67" fmla="*/ 475 h 1888"/>
                    <a:gd name="T68" fmla="*/ 307 w 1799"/>
                    <a:gd name="T69" fmla="*/ 603 h 1888"/>
                    <a:gd name="T70" fmla="*/ 114 w 1799"/>
                    <a:gd name="T71" fmla="*/ 740 h 1888"/>
                    <a:gd name="T72" fmla="*/ 39 w 1799"/>
                    <a:gd name="T73" fmla="*/ 912 h 1888"/>
                    <a:gd name="T74" fmla="*/ 140 w 1799"/>
                    <a:gd name="T75" fmla="*/ 955 h 1888"/>
                    <a:gd name="T76" fmla="*/ 291 w 1799"/>
                    <a:gd name="T77" fmla="*/ 988 h 1888"/>
                    <a:gd name="T78" fmla="*/ 530 w 1799"/>
                    <a:gd name="T79" fmla="*/ 1170 h 1888"/>
                    <a:gd name="T80" fmla="*/ 632 w 1799"/>
                    <a:gd name="T81" fmla="*/ 1521 h 1888"/>
                    <a:gd name="T82" fmla="*/ 486 w 1799"/>
                    <a:gd name="T83" fmla="*/ 1700 h 1888"/>
                    <a:gd name="T84" fmla="*/ 855 w 1799"/>
                    <a:gd name="T85" fmla="*/ 1888 h 1888"/>
                    <a:gd name="T86" fmla="*/ 1091 w 1799"/>
                    <a:gd name="T87" fmla="*/ 388 h 1888"/>
                    <a:gd name="T88" fmla="*/ 1058 w 1799"/>
                    <a:gd name="T89" fmla="*/ 363 h 1888"/>
                    <a:gd name="T90" fmla="*/ 1042 w 1799"/>
                    <a:gd name="T91" fmla="*/ 409 h 1888"/>
                    <a:gd name="T92" fmla="*/ 905 w 1799"/>
                    <a:gd name="T93" fmla="*/ 257 h 1888"/>
                    <a:gd name="T94" fmla="*/ 454 w 1799"/>
                    <a:gd name="T95" fmla="*/ 99 h 1888"/>
                    <a:gd name="T96" fmla="*/ 615 w 1799"/>
                    <a:gd name="T97" fmla="*/ 67 h 1888"/>
                    <a:gd name="T98" fmla="*/ 454 w 1799"/>
                    <a:gd name="T99" fmla="*/ 99 h 1888"/>
                    <a:gd name="T100" fmla="*/ 516 w 1799"/>
                    <a:gd name="T101" fmla="*/ 249 h 1888"/>
                    <a:gd name="T102" fmla="*/ 549 w 1799"/>
                    <a:gd name="T103" fmla="*/ 504 h 1888"/>
                    <a:gd name="T104" fmla="*/ 395 w 1799"/>
                    <a:gd name="T105" fmla="*/ 225 h 1888"/>
                    <a:gd name="T106" fmla="*/ 388 w 1799"/>
                    <a:gd name="T107" fmla="*/ 198 h 1888"/>
                    <a:gd name="T108" fmla="*/ 448 w 1799"/>
                    <a:gd name="T109" fmla="*/ 145 h 1888"/>
                    <a:gd name="T110" fmla="*/ 574 w 1799"/>
                    <a:gd name="T111" fmla="*/ 240 h 1888"/>
                    <a:gd name="T112" fmla="*/ 642 w 1799"/>
                    <a:gd name="T113" fmla="*/ 228 h 1888"/>
                    <a:gd name="T114" fmla="*/ 746 w 1799"/>
                    <a:gd name="T115" fmla="*/ 46 h 18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799" h="1888">
                      <a:moveTo>
                        <a:pt x="1787" y="791"/>
                      </a:moveTo>
                      <a:cubicBezTo>
                        <a:pt x="1786" y="792"/>
                        <a:pt x="1758" y="822"/>
                        <a:pt x="1754" y="822"/>
                      </a:cubicBezTo>
                      <a:cubicBezTo>
                        <a:pt x="1751" y="822"/>
                        <a:pt x="1718" y="784"/>
                        <a:pt x="1711" y="782"/>
                      </a:cubicBezTo>
                      <a:cubicBezTo>
                        <a:pt x="1703" y="779"/>
                        <a:pt x="1679" y="779"/>
                        <a:pt x="1669" y="775"/>
                      </a:cubicBezTo>
                      <a:cubicBezTo>
                        <a:pt x="1660" y="771"/>
                        <a:pt x="1632" y="743"/>
                        <a:pt x="1630" y="741"/>
                      </a:cubicBezTo>
                      <a:cubicBezTo>
                        <a:pt x="1628" y="739"/>
                        <a:pt x="1624" y="787"/>
                        <a:pt x="1628" y="793"/>
                      </a:cubicBezTo>
                      <a:cubicBezTo>
                        <a:pt x="1633" y="799"/>
                        <a:pt x="1648" y="807"/>
                        <a:pt x="1655" y="809"/>
                      </a:cubicBezTo>
                      <a:cubicBezTo>
                        <a:pt x="1663" y="812"/>
                        <a:pt x="1678" y="825"/>
                        <a:pt x="1684" y="828"/>
                      </a:cubicBezTo>
                      <a:cubicBezTo>
                        <a:pt x="1691" y="831"/>
                        <a:pt x="1707" y="814"/>
                        <a:pt x="1713" y="814"/>
                      </a:cubicBezTo>
                      <a:cubicBezTo>
                        <a:pt x="1719" y="814"/>
                        <a:pt x="1730" y="841"/>
                        <a:pt x="1732" y="850"/>
                      </a:cubicBezTo>
                      <a:cubicBezTo>
                        <a:pt x="1734" y="859"/>
                        <a:pt x="1735" y="872"/>
                        <a:pt x="1732" y="891"/>
                      </a:cubicBezTo>
                      <a:cubicBezTo>
                        <a:pt x="1729" y="909"/>
                        <a:pt x="1712" y="918"/>
                        <a:pt x="1700" y="928"/>
                      </a:cubicBezTo>
                      <a:cubicBezTo>
                        <a:pt x="1688" y="939"/>
                        <a:pt x="1659" y="956"/>
                        <a:pt x="1644" y="965"/>
                      </a:cubicBezTo>
                      <a:cubicBezTo>
                        <a:pt x="1630" y="974"/>
                        <a:pt x="1606" y="1009"/>
                        <a:pt x="1599" y="1009"/>
                      </a:cubicBezTo>
                      <a:cubicBezTo>
                        <a:pt x="1591" y="1009"/>
                        <a:pt x="1576" y="981"/>
                        <a:pt x="1574" y="975"/>
                      </a:cubicBezTo>
                      <a:cubicBezTo>
                        <a:pt x="1571" y="969"/>
                        <a:pt x="1586" y="951"/>
                        <a:pt x="1583" y="942"/>
                      </a:cubicBezTo>
                      <a:cubicBezTo>
                        <a:pt x="1579" y="932"/>
                        <a:pt x="1565" y="923"/>
                        <a:pt x="1555" y="908"/>
                      </a:cubicBezTo>
                      <a:cubicBezTo>
                        <a:pt x="1545" y="892"/>
                        <a:pt x="1522" y="821"/>
                        <a:pt x="1506" y="804"/>
                      </a:cubicBezTo>
                      <a:cubicBezTo>
                        <a:pt x="1490" y="786"/>
                        <a:pt x="1470" y="763"/>
                        <a:pt x="1466" y="762"/>
                      </a:cubicBezTo>
                      <a:cubicBezTo>
                        <a:pt x="1463" y="761"/>
                        <a:pt x="1459" y="764"/>
                        <a:pt x="1459" y="770"/>
                      </a:cubicBezTo>
                      <a:cubicBezTo>
                        <a:pt x="1458" y="775"/>
                        <a:pt x="1465" y="822"/>
                        <a:pt x="1471" y="833"/>
                      </a:cubicBezTo>
                      <a:cubicBezTo>
                        <a:pt x="1478" y="844"/>
                        <a:pt x="1491" y="849"/>
                        <a:pt x="1498" y="860"/>
                      </a:cubicBezTo>
                      <a:cubicBezTo>
                        <a:pt x="1505" y="871"/>
                        <a:pt x="1552" y="1007"/>
                        <a:pt x="1563" y="1011"/>
                      </a:cubicBezTo>
                      <a:cubicBezTo>
                        <a:pt x="1573" y="1015"/>
                        <a:pt x="1594" y="1012"/>
                        <a:pt x="1602" y="1012"/>
                      </a:cubicBezTo>
                      <a:cubicBezTo>
                        <a:pt x="1610" y="1012"/>
                        <a:pt x="1661" y="1002"/>
                        <a:pt x="1663" y="1004"/>
                      </a:cubicBezTo>
                      <a:cubicBezTo>
                        <a:pt x="1665" y="1006"/>
                        <a:pt x="1663" y="1018"/>
                        <a:pt x="1663" y="1032"/>
                      </a:cubicBezTo>
                      <a:cubicBezTo>
                        <a:pt x="1663" y="1045"/>
                        <a:pt x="1633" y="1121"/>
                        <a:pt x="1626" y="1129"/>
                      </a:cubicBezTo>
                      <a:cubicBezTo>
                        <a:pt x="1620" y="1138"/>
                        <a:pt x="1595" y="1158"/>
                        <a:pt x="1588" y="1170"/>
                      </a:cubicBezTo>
                      <a:cubicBezTo>
                        <a:pt x="1580" y="1182"/>
                        <a:pt x="1556" y="1228"/>
                        <a:pt x="1550" y="1246"/>
                      </a:cubicBezTo>
                      <a:cubicBezTo>
                        <a:pt x="1545" y="1265"/>
                        <a:pt x="1548" y="1350"/>
                        <a:pt x="1551" y="1367"/>
                      </a:cubicBezTo>
                      <a:cubicBezTo>
                        <a:pt x="1555" y="1383"/>
                        <a:pt x="1560" y="1399"/>
                        <a:pt x="1560" y="1405"/>
                      </a:cubicBezTo>
                      <a:cubicBezTo>
                        <a:pt x="1560" y="1412"/>
                        <a:pt x="1533" y="1430"/>
                        <a:pt x="1533" y="1430"/>
                      </a:cubicBezTo>
                      <a:cubicBezTo>
                        <a:pt x="1533" y="1430"/>
                        <a:pt x="1486" y="1460"/>
                        <a:pt x="1484" y="1468"/>
                      </a:cubicBezTo>
                      <a:cubicBezTo>
                        <a:pt x="1482" y="1476"/>
                        <a:pt x="1493" y="1518"/>
                        <a:pt x="1491" y="1524"/>
                      </a:cubicBezTo>
                      <a:cubicBezTo>
                        <a:pt x="1490" y="1529"/>
                        <a:pt x="1459" y="1555"/>
                        <a:pt x="1456" y="1563"/>
                      </a:cubicBezTo>
                      <a:cubicBezTo>
                        <a:pt x="1453" y="1570"/>
                        <a:pt x="1459" y="1583"/>
                        <a:pt x="1456" y="1592"/>
                      </a:cubicBezTo>
                      <a:cubicBezTo>
                        <a:pt x="1453" y="1600"/>
                        <a:pt x="1397" y="1656"/>
                        <a:pt x="1387" y="1661"/>
                      </a:cubicBezTo>
                      <a:cubicBezTo>
                        <a:pt x="1376" y="1667"/>
                        <a:pt x="1355" y="1667"/>
                        <a:pt x="1341" y="1670"/>
                      </a:cubicBezTo>
                      <a:cubicBezTo>
                        <a:pt x="1327" y="1673"/>
                        <a:pt x="1299" y="1688"/>
                        <a:pt x="1294" y="1690"/>
                      </a:cubicBezTo>
                      <a:cubicBezTo>
                        <a:pt x="1289" y="1692"/>
                        <a:pt x="1282" y="1695"/>
                        <a:pt x="1278" y="1690"/>
                      </a:cubicBezTo>
                      <a:cubicBezTo>
                        <a:pt x="1274" y="1685"/>
                        <a:pt x="1276" y="1650"/>
                        <a:pt x="1276" y="1650"/>
                      </a:cubicBezTo>
                      <a:cubicBezTo>
                        <a:pt x="1276" y="1650"/>
                        <a:pt x="1274" y="1621"/>
                        <a:pt x="1273" y="1610"/>
                      </a:cubicBezTo>
                      <a:cubicBezTo>
                        <a:pt x="1272" y="1598"/>
                        <a:pt x="1246" y="1527"/>
                        <a:pt x="1246" y="1527"/>
                      </a:cubicBezTo>
                      <a:cubicBezTo>
                        <a:pt x="1229" y="1469"/>
                        <a:pt x="1229" y="1469"/>
                        <a:pt x="1229" y="1469"/>
                      </a:cubicBezTo>
                      <a:cubicBezTo>
                        <a:pt x="1225" y="1454"/>
                        <a:pt x="1225" y="1396"/>
                        <a:pt x="1229" y="1383"/>
                      </a:cubicBezTo>
                      <a:cubicBezTo>
                        <a:pt x="1233" y="1371"/>
                        <a:pt x="1248" y="1350"/>
                        <a:pt x="1247" y="1340"/>
                      </a:cubicBezTo>
                      <a:cubicBezTo>
                        <a:pt x="1245" y="1329"/>
                        <a:pt x="1225" y="1313"/>
                        <a:pt x="1223" y="1298"/>
                      </a:cubicBezTo>
                      <a:cubicBezTo>
                        <a:pt x="1220" y="1284"/>
                        <a:pt x="1227" y="1240"/>
                        <a:pt x="1223" y="1231"/>
                      </a:cubicBezTo>
                      <a:cubicBezTo>
                        <a:pt x="1219" y="1222"/>
                        <a:pt x="1197" y="1201"/>
                        <a:pt x="1194" y="1188"/>
                      </a:cubicBezTo>
                      <a:cubicBezTo>
                        <a:pt x="1191" y="1175"/>
                        <a:pt x="1206" y="1143"/>
                        <a:pt x="1203" y="1132"/>
                      </a:cubicBezTo>
                      <a:cubicBezTo>
                        <a:pt x="1200" y="1122"/>
                        <a:pt x="1187" y="1111"/>
                        <a:pt x="1178" y="1107"/>
                      </a:cubicBezTo>
                      <a:cubicBezTo>
                        <a:pt x="1169" y="1103"/>
                        <a:pt x="1137" y="1106"/>
                        <a:pt x="1130" y="1103"/>
                      </a:cubicBezTo>
                      <a:cubicBezTo>
                        <a:pt x="1122" y="1100"/>
                        <a:pt x="1123" y="1097"/>
                        <a:pt x="1113" y="1097"/>
                      </a:cubicBezTo>
                      <a:cubicBezTo>
                        <a:pt x="1103" y="1098"/>
                        <a:pt x="1087" y="1110"/>
                        <a:pt x="1079" y="1110"/>
                      </a:cubicBezTo>
                      <a:cubicBezTo>
                        <a:pt x="1071" y="1111"/>
                        <a:pt x="1058" y="1099"/>
                        <a:pt x="1052" y="1102"/>
                      </a:cubicBezTo>
                      <a:cubicBezTo>
                        <a:pt x="1046" y="1104"/>
                        <a:pt x="1047" y="1106"/>
                        <a:pt x="1040" y="1111"/>
                      </a:cubicBezTo>
                      <a:cubicBezTo>
                        <a:pt x="1034" y="1117"/>
                        <a:pt x="1008" y="1134"/>
                        <a:pt x="1003" y="1132"/>
                      </a:cubicBezTo>
                      <a:cubicBezTo>
                        <a:pt x="998" y="1131"/>
                        <a:pt x="974" y="1106"/>
                        <a:pt x="958" y="1091"/>
                      </a:cubicBezTo>
                      <a:cubicBezTo>
                        <a:pt x="942" y="1076"/>
                        <a:pt x="924" y="1052"/>
                        <a:pt x="912" y="1030"/>
                      </a:cubicBezTo>
                      <a:cubicBezTo>
                        <a:pt x="899" y="1007"/>
                        <a:pt x="879" y="954"/>
                        <a:pt x="879" y="944"/>
                      </a:cubicBezTo>
                      <a:cubicBezTo>
                        <a:pt x="879" y="934"/>
                        <a:pt x="896" y="919"/>
                        <a:pt x="900" y="913"/>
                      </a:cubicBezTo>
                      <a:cubicBezTo>
                        <a:pt x="904" y="906"/>
                        <a:pt x="907" y="903"/>
                        <a:pt x="906" y="895"/>
                      </a:cubicBezTo>
                      <a:cubicBezTo>
                        <a:pt x="904" y="888"/>
                        <a:pt x="895" y="883"/>
                        <a:pt x="895" y="876"/>
                      </a:cubicBezTo>
                      <a:cubicBezTo>
                        <a:pt x="895" y="869"/>
                        <a:pt x="925" y="794"/>
                        <a:pt x="931" y="783"/>
                      </a:cubicBezTo>
                      <a:cubicBezTo>
                        <a:pt x="938" y="771"/>
                        <a:pt x="952" y="748"/>
                        <a:pt x="961" y="739"/>
                      </a:cubicBezTo>
                      <a:cubicBezTo>
                        <a:pt x="971" y="729"/>
                        <a:pt x="1017" y="678"/>
                        <a:pt x="1029" y="671"/>
                      </a:cubicBezTo>
                      <a:cubicBezTo>
                        <a:pt x="1042" y="664"/>
                        <a:pt x="1082" y="654"/>
                        <a:pt x="1092" y="651"/>
                      </a:cubicBezTo>
                      <a:cubicBezTo>
                        <a:pt x="1103" y="648"/>
                        <a:pt x="1130" y="646"/>
                        <a:pt x="1157" y="646"/>
                      </a:cubicBezTo>
                      <a:cubicBezTo>
                        <a:pt x="1183" y="647"/>
                        <a:pt x="1189" y="649"/>
                        <a:pt x="1205" y="655"/>
                      </a:cubicBezTo>
                      <a:cubicBezTo>
                        <a:pt x="1222" y="661"/>
                        <a:pt x="1272" y="723"/>
                        <a:pt x="1272" y="723"/>
                      </a:cubicBezTo>
                      <a:cubicBezTo>
                        <a:pt x="1272" y="723"/>
                        <a:pt x="1286" y="700"/>
                        <a:pt x="1292" y="697"/>
                      </a:cubicBezTo>
                      <a:cubicBezTo>
                        <a:pt x="1299" y="694"/>
                        <a:pt x="1319" y="692"/>
                        <a:pt x="1327" y="693"/>
                      </a:cubicBezTo>
                      <a:cubicBezTo>
                        <a:pt x="1335" y="694"/>
                        <a:pt x="1362" y="711"/>
                        <a:pt x="1380" y="715"/>
                      </a:cubicBezTo>
                      <a:cubicBezTo>
                        <a:pt x="1398" y="719"/>
                        <a:pt x="1429" y="714"/>
                        <a:pt x="1439" y="711"/>
                      </a:cubicBezTo>
                      <a:cubicBezTo>
                        <a:pt x="1449" y="707"/>
                        <a:pt x="1480" y="674"/>
                        <a:pt x="1478" y="665"/>
                      </a:cubicBezTo>
                      <a:cubicBezTo>
                        <a:pt x="1475" y="657"/>
                        <a:pt x="1453" y="645"/>
                        <a:pt x="1445" y="644"/>
                      </a:cubicBezTo>
                      <a:cubicBezTo>
                        <a:pt x="1436" y="643"/>
                        <a:pt x="1403" y="641"/>
                        <a:pt x="1394" y="636"/>
                      </a:cubicBezTo>
                      <a:cubicBezTo>
                        <a:pt x="1385" y="631"/>
                        <a:pt x="1353" y="581"/>
                        <a:pt x="1347" y="581"/>
                      </a:cubicBezTo>
                      <a:cubicBezTo>
                        <a:pt x="1342" y="580"/>
                        <a:pt x="1333" y="582"/>
                        <a:pt x="1330" y="586"/>
                      </a:cubicBezTo>
                      <a:cubicBezTo>
                        <a:pt x="1326" y="591"/>
                        <a:pt x="1326" y="601"/>
                        <a:pt x="1325" y="607"/>
                      </a:cubicBezTo>
                      <a:cubicBezTo>
                        <a:pt x="1324" y="613"/>
                        <a:pt x="1323" y="637"/>
                        <a:pt x="1320" y="637"/>
                      </a:cubicBezTo>
                      <a:cubicBezTo>
                        <a:pt x="1318" y="637"/>
                        <a:pt x="1305" y="627"/>
                        <a:pt x="1301" y="621"/>
                      </a:cubicBezTo>
                      <a:cubicBezTo>
                        <a:pt x="1297" y="614"/>
                        <a:pt x="1291" y="607"/>
                        <a:pt x="1289" y="601"/>
                      </a:cubicBezTo>
                      <a:cubicBezTo>
                        <a:pt x="1287" y="595"/>
                        <a:pt x="1286" y="574"/>
                        <a:pt x="1283" y="565"/>
                      </a:cubicBezTo>
                      <a:cubicBezTo>
                        <a:pt x="1280" y="557"/>
                        <a:pt x="1256" y="540"/>
                        <a:pt x="1248" y="536"/>
                      </a:cubicBezTo>
                      <a:cubicBezTo>
                        <a:pt x="1241" y="533"/>
                        <a:pt x="1235" y="535"/>
                        <a:pt x="1235" y="535"/>
                      </a:cubicBezTo>
                      <a:cubicBezTo>
                        <a:pt x="1235" y="535"/>
                        <a:pt x="1238" y="545"/>
                        <a:pt x="1244" y="555"/>
                      </a:cubicBezTo>
                      <a:cubicBezTo>
                        <a:pt x="1248" y="561"/>
                        <a:pt x="1264" y="577"/>
                        <a:pt x="1264" y="584"/>
                      </a:cubicBezTo>
                      <a:cubicBezTo>
                        <a:pt x="1265" y="591"/>
                        <a:pt x="1253" y="575"/>
                        <a:pt x="1254" y="577"/>
                      </a:cubicBezTo>
                      <a:cubicBezTo>
                        <a:pt x="1255" y="579"/>
                        <a:pt x="1256" y="585"/>
                        <a:pt x="1256" y="590"/>
                      </a:cubicBezTo>
                      <a:cubicBezTo>
                        <a:pt x="1256" y="596"/>
                        <a:pt x="1254" y="602"/>
                        <a:pt x="1254" y="602"/>
                      </a:cubicBezTo>
                      <a:cubicBezTo>
                        <a:pt x="1254" y="602"/>
                        <a:pt x="1251" y="612"/>
                        <a:pt x="1247" y="613"/>
                      </a:cubicBezTo>
                      <a:cubicBezTo>
                        <a:pt x="1243" y="613"/>
                        <a:pt x="1243" y="610"/>
                        <a:pt x="1243" y="610"/>
                      </a:cubicBezTo>
                      <a:cubicBezTo>
                        <a:pt x="1243" y="610"/>
                        <a:pt x="1247" y="599"/>
                        <a:pt x="1240" y="587"/>
                      </a:cubicBezTo>
                      <a:cubicBezTo>
                        <a:pt x="1233" y="576"/>
                        <a:pt x="1219" y="569"/>
                        <a:pt x="1213" y="562"/>
                      </a:cubicBezTo>
                      <a:cubicBezTo>
                        <a:pt x="1206" y="555"/>
                        <a:pt x="1193" y="541"/>
                        <a:pt x="1182" y="536"/>
                      </a:cubicBezTo>
                      <a:cubicBezTo>
                        <a:pt x="1170" y="531"/>
                        <a:pt x="1135" y="543"/>
                        <a:pt x="1130" y="547"/>
                      </a:cubicBezTo>
                      <a:cubicBezTo>
                        <a:pt x="1126" y="550"/>
                        <a:pt x="1125" y="561"/>
                        <a:pt x="1119" y="565"/>
                      </a:cubicBezTo>
                      <a:cubicBezTo>
                        <a:pt x="1113" y="569"/>
                        <a:pt x="1097" y="573"/>
                        <a:pt x="1089" y="582"/>
                      </a:cubicBezTo>
                      <a:cubicBezTo>
                        <a:pt x="1081" y="591"/>
                        <a:pt x="1076" y="620"/>
                        <a:pt x="1073" y="627"/>
                      </a:cubicBezTo>
                      <a:cubicBezTo>
                        <a:pt x="1070" y="634"/>
                        <a:pt x="1069" y="637"/>
                        <a:pt x="1063" y="640"/>
                      </a:cubicBezTo>
                      <a:cubicBezTo>
                        <a:pt x="1058" y="644"/>
                        <a:pt x="1034" y="649"/>
                        <a:pt x="1029" y="648"/>
                      </a:cubicBezTo>
                      <a:cubicBezTo>
                        <a:pt x="1023" y="647"/>
                        <a:pt x="1015" y="628"/>
                        <a:pt x="1008" y="627"/>
                      </a:cubicBezTo>
                      <a:cubicBezTo>
                        <a:pt x="1002" y="626"/>
                        <a:pt x="990" y="629"/>
                        <a:pt x="988" y="627"/>
                      </a:cubicBezTo>
                      <a:cubicBezTo>
                        <a:pt x="985" y="626"/>
                        <a:pt x="985" y="612"/>
                        <a:pt x="984" y="599"/>
                      </a:cubicBezTo>
                      <a:cubicBezTo>
                        <a:pt x="982" y="587"/>
                        <a:pt x="983" y="564"/>
                        <a:pt x="988" y="556"/>
                      </a:cubicBezTo>
                      <a:cubicBezTo>
                        <a:pt x="993" y="548"/>
                        <a:pt x="1024" y="534"/>
                        <a:pt x="1033" y="531"/>
                      </a:cubicBezTo>
                      <a:cubicBezTo>
                        <a:pt x="1042" y="528"/>
                        <a:pt x="1063" y="536"/>
                        <a:pt x="1066" y="531"/>
                      </a:cubicBezTo>
                      <a:cubicBezTo>
                        <a:pt x="1069" y="526"/>
                        <a:pt x="1063" y="508"/>
                        <a:pt x="1062" y="501"/>
                      </a:cubicBezTo>
                      <a:cubicBezTo>
                        <a:pt x="1061" y="494"/>
                        <a:pt x="1042" y="481"/>
                        <a:pt x="1045" y="477"/>
                      </a:cubicBezTo>
                      <a:cubicBezTo>
                        <a:pt x="1048" y="473"/>
                        <a:pt x="1078" y="469"/>
                        <a:pt x="1082" y="465"/>
                      </a:cubicBezTo>
                      <a:cubicBezTo>
                        <a:pt x="1087" y="461"/>
                        <a:pt x="1124" y="405"/>
                        <a:pt x="1130" y="401"/>
                      </a:cubicBezTo>
                      <a:cubicBezTo>
                        <a:pt x="1137" y="398"/>
                        <a:pt x="1169" y="398"/>
                        <a:pt x="1169" y="398"/>
                      </a:cubicBezTo>
                      <a:cubicBezTo>
                        <a:pt x="1169" y="398"/>
                        <a:pt x="1157" y="378"/>
                        <a:pt x="1158" y="373"/>
                      </a:cubicBezTo>
                      <a:cubicBezTo>
                        <a:pt x="1158" y="369"/>
                        <a:pt x="1159" y="365"/>
                        <a:pt x="1164" y="361"/>
                      </a:cubicBezTo>
                      <a:cubicBezTo>
                        <a:pt x="1168" y="358"/>
                        <a:pt x="1177" y="355"/>
                        <a:pt x="1180" y="358"/>
                      </a:cubicBezTo>
                      <a:cubicBezTo>
                        <a:pt x="1184" y="360"/>
                        <a:pt x="1180" y="379"/>
                        <a:pt x="1183" y="387"/>
                      </a:cubicBezTo>
                      <a:cubicBezTo>
                        <a:pt x="1187" y="395"/>
                        <a:pt x="1222" y="398"/>
                        <a:pt x="1240" y="398"/>
                      </a:cubicBezTo>
                      <a:cubicBezTo>
                        <a:pt x="1259" y="399"/>
                        <a:pt x="1289" y="359"/>
                        <a:pt x="1290" y="353"/>
                      </a:cubicBezTo>
                      <a:cubicBezTo>
                        <a:pt x="1291" y="347"/>
                        <a:pt x="1289" y="342"/>
                        <a:pt x="1291" y="336"/>
                      </a:cubicBezTo>
                      <a:cubicBezTo>
                        <a:pt x="1294" y="329"/>
                        <a:pt x="1338" y="302"/>
                        <a:pt x="1338" y="302"/>
                      </a:cubicBezTo>
                      <a:cubicBezTo>
                        <a:pt x="1338" y="302"/>
                        <a:pt x="1293" y="309"/>
                        <a:pt x="1290" y="305"/>
                      </a:cubicBezTo>
                      <a:cubicBezTo>
                        <a:pt x="1286" y="300"/>
                        <a:pt x="1286" y="276"/>
                        <a:pt x="1291" y="268"/>
                      </a:cubicBezTo>
                      <a:cubicBezTo>
                        <a:pt x="1297" y="260"/>
                        <a:pt x="1307" y="235"/>
                        <a:pt x="1305" y="233"/>
                      </a:cubicBezTo>
                      <a:cubicBezTo>
                        <a:pt x="1302" y="230"/>
                        <a:pt x="1297" y="230"/>
                        <a:pt x="1290" y="233"/>
                      </a:cubicBezTo>
                      <a:cubicBezTo>
                        <a:pt x="1283" y="236"/>
                        <a:pt x="1264" y="256"/>
                        <a:pt x="1254" y="266"/>
                      </a:cubicBezTo>
                      <a:cubicBezTo>
                        <a:pt x="1244" y="277"/>
                        <a:pt x="1240" y="281"/>
                        <a:pt x="1240" y="286"/>
                      </a:cubicBezTo>
                      <a:cubicBezTo>
                        <a:pt x="1239" y="290"/>
                        <a:pt x="1250" y="307"/>
                        <a:pt x="1250" y="313"/>
                      </a:cubicBezTo>
                      <a:cubicBezTo>
                        <a:pt x="1250" y="320"/>
                        <a:pt x="1236" y="363"/>
                        <a:pt x="1232" y="364"/>
                      </a:cubicBezTo>
                      <a:cubicBezTo>
                        <a:pt x="1228" y="365"/>
                        <a:pt x="1201" y="348"/>
                        <a:pt x="1201" y="348"/>
                      </a:cubicBezTo>
                      <a:cubicBezTo>
                        <a:pt x="1201" y="348"/>
                        <a:pt x="1188" y="333"/>
                        <a:pt x="1179" y="331"/>
                      </a:cubicBezTo>
                      <a:cubicBezTo>
                        <a:pt x="1170" y="329"/>
                        <a:pt x="1149" y="350"/>
                        <a:pt x="1140" y="348"/>
                      </a:cubicBezTo>
                      <a:cubicBezTo>
                        <a:pt x="1131" y="346"/>
                        <a:pt x="1126" y="326"/>
                        <a:pt x="1126" y="317"/>
                      </a:cubicBezTo>
                      <a:cubicBezTo>
                        <a:pt x="1126" y="308"/>
                        <a:pt x="1123" y="293"/>
                        <a:pt x="1126" y="286"/>
                      </a:cubicBezTo>
                      <a:cubicBezTo>
                        <a:pt x="1134" y="271"/>
                        <a:pt x="1170" y="255"/>
                        <a:pt x="1178" y="245"/>
                      </a:cubicBezTo>
                      <a:cubicBezTo>
                        <a:pt x="1186" y="235"/>
                        <a:pt x="1188" y="222"/>
                        <a:pt x="1194" y="215"/>
                      </a:cubicBezTo>
                      <a:cubicBezTo>
                        <a:pt x="1199" y="208"/>
                        <a:pt x="1227" y="193"/>
                        <a:pt x="1236" y="190"/>
                      </a:cubicBezTo>
                      <a:cubicBezTo>
                        <a:pt x="1246" y="187"/>
                        <a:pt x="1293" y="173"/>
                        <a:pt x="1306" y="173"/>
                      </a:cubicBezTo>
                      <a:cubicBezTo>
                        <a:pt x="1319" y="173"/>
                        <a:pt x="1400" y="198"/>
                        <a:pt x="1400" y="198"/>
                      </a:cubicBezTo>
                      <a:cubicBezTo>
                        <a:pt x="1400" y="198"/>
                        <a:pt x="1429" y="206"/>
                        <a:pt x="1435" y="210"/>
                      </a:cubicBezTo>
                      <a:cubicBezTo>
                        <a:pt x="1440" y="214"/>
                        <a:pt x="1420" y="233"/>
                        <a:pt x="1412" y="233"/>
                      </a:cubicBezTo>
                      <a:cubicBezTo>
                        <a:pt x="1404" y="232"/>
                        <a:pt x="1380" y="230"/>
                        <a:pt x="1373" y="233"/>
                      </a:cubicBezTo>
                      <a:cubicBezTo>
                        <a:pt x="1367" y="235"/>
                        <a:pt x="1383" y="244"/>
                        <a:pt x="1388" y="250"/>
                      </a:cubicBezTo>
                      <a:cubicBezTo>
                        <a:pt x="1393" y="255"/>
                        <a:pt x="1408" y="266"/>
                        <a:pt x="1416" y="265"/>
                      </a:cubicBezTo>
                      <a:cubicBezTo>
                        <a:pt x="1424" y="264"/>
                        <a:pt x="1434" y="255"/>
                        <a:pt x="1438" y="251"/>
                      </a:cubicBezTo>
                      <a:cubicBezTo>
                        <a:pt x="1443" y="247"/>
                        <a:pt x="1462" y="223"/>
                        <a:pt x="1463" y="222"/>
                      </a:cubicBezTo>
                      <a:cubicBezTo>
                        <a:pt x="1299" y="83"/>
                        <a:pt x="1086" y="0"/>
                        <a:pt x="855" y="0"/>
                      </a:cubicBezTo>
                      <a:cubicBezTo>
                        <a:pt x="650" y="0"/>
                        <a:pt x="461" y="65"/>
                        <a:pt x="307" y="175"/>
                      </a:cubicBezTo>
                      <a:cubicBezTo>
                        <a:pt x="314" y="171"/>
                        <a:pt x="329" y="173"/>
                        <a:pt x="337" y="176"/>
                      </a:cubicBezTo>
                      <a:cubicBezTo>
                        <a:pt x="344" y="178"/>
                        <a:pt x="351" y="185"/>
                        <a:pt x="353" y="191"/>
                      </a:cubicBezTo>
                      <a:cubicBezTo>
                        <a:pt x="355" y="196"/>
                        <a:pt x="356" y="223"/>
                        <a:pt x="353" y="230"/>
                      </a:cubicBezTo>
                      <a:cubicBezTo>
                        <a:pt x="350" y="238"/>
                        <a:pt x="313" y="270"/>
                        <a:pt x="310" y="271"/>
                      </a:cubicBezTo>
                      <a:cubicBezTo>
                        <a:pt x="308" y="273"/>
                        <a:pt x="226" y="317"/>
                        <a:pt x="225" y="321"/>
                      </a:cubicBezTo>
                      <a:cubicBezTo>
                        <a:pt x="224" y="325"/>
                        <a:pt x="227" y="349"/>
                        <a:pt x="236" y="358"/>
                      </a:cubicBezTo>
                      <a:cubicBezTo>
                        <a:pt x="245" y="367"/>
                        <a:pt x="295" y="380"/>
                        <a:pt x="302" y="387"/>
                      </a:cubicBezTo>
                      <a:cubicBezTo>
                        <a:pt x="309" y="394"/>
                        <a:pt x="313" y="435"/>
                        <a:pt x="313" y="435"/>
                      </a:cubicBezTo>
                      <a:cubicBezTo>
                        <a:pt x="313" y="435"/>
                        <a:pt x="331" y="389"/>
                        <a:pt x="340" y="382"/>
                      </a:cubicBezTo>
                      <a:cubicBezTo>
                        <a:pt x="348" y="375"/>
                        <a:pt x="368" y="368"/>
                        <a:pt x="373" y="364"/>
                      </a:cubicBezTo>
                      <a:cubicBezTo>
                        <a:pt x="377" y="360"/>
                        <a:pt x="373" y="342"/>
                        <a:pt x="378" y="335"/>
                      </a:cubicBezTo>
                      <a:cubicBezTo>
                        <a:pt x="382" y="329"/>
                        <a:pt x="408" y="279"/>
                        <a:pt x="429" y="286"/>
                      </a:cubicBezTo>
                      <a:cubicBezTo>
                        <a:pt x="451" y="293"/>
                        <a:pt x="459" y="301"/>
                        <a:pt x="461" y="305"/>
                      </a:cubicBezTo>
                      <a:cubicBezTo>
                        <a:pt x="464" y="309"/>
                        <a:pt x="461" y="321"/>
                        <a:pt x="464" y="322"/>
                      </a:cubicBezTo>
                      <a:cubicBezTo>
                        <a:pt x="467" y="324"/>
                        <a:pt x="488" y="331"/>
                        <a:pt x="495" y="334"/>
                      </a:cubicBezTo>
                      <a:cubicBezTo>
                        <a:pt x="501" y="337"/>
                        <a:pt x="516" y="349"/>
                        <a:pt x="518" y="360"/>
                      </a:cubicBezTo>
                      <a:cubicBezTo>
                        <a:pt x="519" y="371"/>
                        <a:pt x="536" y="389"/>
                        <a:pt x="536" y="389"/>
                      </a:cubicBezTo>
                      <a:cubicBezTo>
                        <a:pt x="553" y="407"/>
                        <a:pt x="553" y="407"/>
                        <a:pt x="553" y="407"/>
                      </a:cubicBezTo>
                      <a:cubicBezTo>
                        <a:pt x="548" y="428"/>
                        <a:pt x="548" y="428"/>
                        <a:pt x="548" y="428"/>
                      </a:cubicBezTo>
                      <a:cubicBezTo>
                        <a:pt x="548" y="428"/>
                        <a:pt x="496" y="451"/>
                        <a:pt x="487" y="451"/>
                      </a:cubicBezTo>
                      <a:cubicBezTo>
                        <a:pt x="477" y="451"/>
                        <a:pt x="457" y="450"/>
                        <a:pt x="446" y="451"/>
                      </a:cubicBezTo>
                      <a:cubicBezTo>
                        <a:pt x="434" y="452"/>
                        <a:pt x="389" y="475"/>
                        <a:pt x="389" y="475"/>
                      </a:cubicBezTo>
                      <a:cubicBezTo>
                        <a:pt x="389" y="475"/>
                        <a:pt x="470" y="479"/>
                        <a:pt x="474" y="483"/>
                      </a:cubicBezTo>
                      <a:cubicBezTo>
                        <a:pt x="479" y="487"/>
                        <a:pt x="456" y="523"/>
                        <a:pt x="450" y="528"/>
                      </a:cubicBezTo>
                      <a:cubicBezTo>
                        <a:pt x="443" y="532"/>
                        <a:pt x="389" y="536"/>
                        <a:pt x="382" y="539"/>
                      </a:cubicBezTo>
                      <a:cubicBezTo>
                        <a:pt x="375" y="543"/>
                        <a:pt x="365" y="568"/>
                        <a:pt x="356" y="579"/>
                      </a:cubicBezTo>
                      <a:cubicBezTo>
                        <a:pt x="346" y="591"/>
                        <a:pt x="313" y="597"/>
                        <a:pt x="307" y="603"/>
                      </a:cubicBezTo>
                      <a:cubicBezTo>
                        <a:pt x="301" y="610"/>
                        <a:pt x="291" y="644"/>
                        <a:pt x="282" y="658"/>
                      </a:cubicBezTo>
                      <a:cubicBezTo>
                        <a:pt x="274" y="672"/>
                        <a:pt x="218" y="715"/>
                        <a:pt x="214" y="720"/>
                      </a:cubicBezTo>
                      <a:cubicBezTo>
                        <a:pt x="210" y="725"/>
                        <a:pt x="210" y="788"/>
                        <a:pt x="206" y="795"/>
                      </a:cubicBezTo>
                      <a:cubicBezTo>
                        <a:pt x="201" y="802"/>
                        <a:pt x="176" y="751"/>
                        <a:pt x="167" y="747"/>
                      </a:cubicBezTo>
                      <a:cubicBezTo>
                        <a:pt x="158" y="742"/>
                        <a:pt x="120" y="737"/>
                        <a:pt x="114" y="740"/>
                      </a:cubicBezTo>
                      <a:cubicBezTo>
                        <a:pt x="107" y="742"/>
                        <a:pt x="111" y="754"/>
                        <a:pt x="107" y="758"/>
                      </a:cubicBezTo>
                      <a:cubicBezTo>
                        <a:pt x="103" y="761"/>
                        <a:pt x="75" y="758"/>
                        <a:pt x="62" y="762"/>
                      </a:cubicBezTo>
                      <a:cubicBezTo>
                        <a:pt x="49" y="766"/>
                        <a:pt x="20" y="784"/>
                        <a:pt x="10" y="801"/>
                      </a:cubicBezTo>
                      <a:cubicBezTo>
                        <a:pt x="0" y="818"/>
                        <a:pt x="4" y="892"/>
                        <a:pt x="10" y="898"/>
                      </a:cubicBezTo>
                      <a:cubicBezTo>
                        <a:pt x="15" y="903"/>
                        <a:pt x="26" y="911"/>
                        <a:pt x="39" y="912"/>
                      </a:cubicBezTo>
                      <a:cubicBezTo>
                        <a:pt x="52" y="914"/>
                        <a:pt x="66" y="902"/>
                        <a:pt x="66" y="902"/>
                      </a:cubicBezTo>
                      <a:cubicBezTo>
                        <a:pt x="66" y="902"/>
                        <a:pt x="90" y="875"/>
                        <a:pt x="94" y="871"/>
                      </a:cubicBezTo>
                      <a:cubicBezTo>
                        <a:pt x="99" y="868"/>
                        <a:pt x="109" y="866"/>
                        <a:pt x="112" y="870"/>
                      </a:cubicBezTo>
                      <a:cubicBezTo>
                        <a:pt x="115" y="874"/>
                        <a:pt x="113" y="937"/>
                        <a:pt x="116" y="942"/>
                      </a:cubicBezTo>
                      <a:cubicBezTo>
                        <a:pt x="119" y="946"/>
                        <a:pt x="137" y="950"/>
                        <a:pt x="140" y="955"/>
                      </a:cubicBezTo>
                      <a:cubicBezTo>
                        <a:pt x="144" y="959"/>
                        <a:pt x="143" y="973"/>
                        <a:pt x="148" y="991"/>
                      </a:cubicBezTo>
                      <a:cubicBezTo>
                        <a:pt x="154" y="1010"/>
                        <a:pt x="159" y="1029"/>
                        <a:pt x="169" y="1034"/>
                      </a:cubicBezTo>
                      <a:cubicBezTo>
                        <a:pt x="178" y="1039"/>
                        <a:pt x="224" y="1055"/>
                        <a:pt x="224" y="1055"/>
                      </a:cubicBezTo>
                      <a:cubicBezTo>
                        <a:pt x="224" y="1055"/>
                        <a:pt x="222" y="1047"/>
                        <a:pt x="224" y="1041"/>
                      </a:cubicBezTo>
                      <a:cubicBezTo>
                        <a:pt x="225" y="1034"/>
                        <a:pt x="284" y="988"/>
                        <a:pt x="291" y="988"/>
                      </a:cubicBezTo>
                      <a:cubicBezTo>
                        <a:pt x="297" y="987"/>
                        <a:pt x="338" y="1028"/>
                        <a:pt x="347" y="1030"/>
                      </a:cubicBezTo>
                      <a:cubicBezTo>
                        <a:pt x="355" y="1032"/>
                        <a:pt x="410" y="1018"/>
                        <a:pt x="419" y="1025"/>
                      </a:cubicBezTo>
                      <a:cubicBezTo>
                        <a:pt x="427" y="1031"/>
                        <a:pt x="437" y="1088"/>
                        <a:pt x="449" y="1099"/>
                      </a:cubicBezTo>
                      <a:cubicBezTo>
                        <a:pt x="461" y="1110"/>
                        <a:pt x="485" y="1103"/>
                        <a:pt x="501" y="1113"/>
                      </a:cubicBezTo>
                      <a:cubicBezTo>
                        <a:pt x="516" y="1123"/>
                        <a:pt x="520" y="1156"/>
                        <a:pt x="530" y="1170"/>
                      </a:cubicBezTo>
                      <a:cubicBezTo>
                        <a:pt x="541" y="1184"/>
                        <a:pt x="694" y="1244"/>
                        <a:pt x="703" y="1258"/>
                      </a:cubicBezTo>
                      <a:cubicBezTo>
                        <a:pt x="711" y="1272"/>
                        <a:pt x="706" y="1306"/>
                        <a:pt x="699" y="1316"/>
                      </a:cubicBezTo>
                      <a:cubicBezTo>
                        <a:pt x="692" y="1326"/>
                        <a:pt x="663" y="1358"/>
                        <a:pt x="656" y="1378"/>
                      </a:cubicBezTo>
                      <a:cubicBezTo>
                        <a:pt x="650" y="1398"/>
                        <a:pt x="664" y="1445"/>
                        <a:pt x="662" y="1458"/>
                      </a:cubicBezTo>
                      <a:cubicBezTo>
                        <a:pt x="660" y="1470"/>
                        <a:pt x="639" y="1515"/>
                        <a:pt x="632" y="1521"/>
                      </a:cubicBezTo>
                      <a:cubicBezTo>
                        <a:pt x="624" y="1527"/>
                        <a:pt x="587" y="1526"/>
                        <a:pt x="578" y="1532"/>
                      </a:cubicBezTo>
                      <a:cubicBezTo>
                        <a:pt x="569" y="1538"/>
                        <a:pt x="559" y="1561"/>
                        <a:pt x="556" y="1570"/>
                      </a:cubicBezTo>
                      <a:cubicBezTo>
                        <a:pt x="554" y="1579"/>
                        <a:pt x="566" y="1590"/>
                        <a:pt x="566" y="1598"/>
                      </a:cubicBezTo>
                      <a:cubicBezTo>
                        <a:pt x="565" y="1606"/>
                        <a:pt x="537" y="1678"/>
                        <a:pt x="529" y="1683"/>
                      </a:cubicBezTo>
                      <a:cubicBezTo>
                        <a:pt x="522" y="1688"/>
                        <a:pt x="495" y="1694"/>
                        <a:pt x="486" y="1700"/>
                      </a:cubicBezTo>
                      <a:cubicBezTo>
                        <a:pt x="477" y="1706"/>
                        <a:pt x="479" y="1719"/>
                        <a:pt x="475" y="1728"/>
                      </a:cubicBezTo>
                      <a:cubicBezTo>
                        <a:pt x="471" y="1737"/>
                        <a:pt x="450" y="1748"/>
                        <a:pt x="447" y="1755"/>
                      </a:cubicBezTo>
                      <a:cubicBezTo>
                        <a:pt x="445" y="1762"/>
                        <a:pt x="451" y="1769"/>
                        <a:pt x="450" y="1776"/>
                      </a:cubicBezTo>
                      <a:cubicBezTo>
                        <a:pt x="448" y="1783"/>
                        <a:pt x="437" y="1791"/>
                        <a:pt x="437" y="1791"/>
                      </a:cubicBezTo>
                      <a:cubicBezTo>
                        <a:pt x="563" y="1853"/>
                        <a:pt x="705" y="1888"/>
                        <a:pt x="855" y="1888"/>
                      </a:cubicBezTo>
                      <a:cubicBezTo>
                        <a:pt x="1376" y="1888"/>
                        <a:pt x="1799" y="1466"/>
                        <a:pt x="1799" y="944"/>
                      </a:cubicBezTo>
                      <a:cubicBezTo>
                        <a:pt x="1799" y="892"/>
                        <a:pt x="1795" y="841"/>
                        <a:pt x="1787" y="791"/>
                      </a:cubicBezTo>
                      <a:close/>
                      <a:moveTo>
                        <a:pt x="1042" y="325"/>
                      </a:moveTo>
                      <a:cubicBezTo>
                        <a:pt x="1046" y="322"/>
                        <a:pt x="1060" y="321"/>
                        <a:pt x="1064" y="325"/>
                      </a:cubicBezTo>
                      <a:cubicBezTo>
                        <a:pt x="1068" y="329"/>
                        <a:pt x="1085" y="380"/>
                        <a:pt x="1091" y="388"/>
                      </a:cubicBezTo>
                      <a:cubicBezTo>
                        <a:pt x="1097" y="397"/>
                        <a:pt x="1115" y="409"/>
                        <a:pt x="1115" y="413"/>
                      </a:cubicBezTo>
                      <a:cubicBezTo>
                        <a:pt x="1115" y="416"/>
                        <a:pt x="1097" y="436"/>
                        <a:pt x="1091" y="441"/>
                      </a:cubicBezTo>
                      <a:cubicBezTo>
                        <a:pt x="1085" y="445"/>
                        <a:pt x="1058" y="451"/>
                        <a:pt x="1052" y="449"/>
                      </a:cubicBezTo>
                      <a:cubicBezTo>
                        <a:pt x="1047" y="447"/>
                        <a:pt x="1058" y="406"/>
                        <a:pt x="1060" y="394"/>
                      </a:cubicBezTo>
                      <a:cubicBezTo>
                        <a:pt x="1062" y="383"/>
                        <a:pt x="1062" y="367"/>
                        <a:pt x="1058" y="363"/>
                      </a:cubicBezTo>
                      <a:cubicBezTo>
                        <a:pt x="1055" y="358"/>
                        <a:pt x="1048" y="355"/>
                        <a:pt x="1045" y="351"/>
                      </a:cubicBezTo>
                      <a:cubicBezTo>
                        <a:pt x="1042" y="347"/>
                        <a:pt x="1037" y="328"/>
                        <a:pt x="1042" y="325"/>
                      </a:cubicBezTo>
                      <a:close/>
                      <a:moveTo>
                        <a:pt x="1006" y="382"/>
                      </a:moveTo>
                      <a:cubicBezTo>
                        <a:pt x="1010" y="380"/>
                        <a:pt x="1027" y="376"/>
                        <a:pt x="1032" y="378"/>
                      </a:cubicBezTo>
                      <a:cubicBezTo>
                        <a:pt x="1038" y="380"/>
                        <a:pt x="1045" y="401"/>
                        <a:pt x="1042" y="409"/>
                      </a:cubicBezTo>
                      <a:cubicBezTo>
                        <a:pt x="1039" y="417"/>
                        <a:pt x="1015" y="428"/>
                        <a:pt x="1012" y="425"/>
                      </a:cubicBezTo>
                      <a:cubicBezTo>
                        <a:pt x="1008" y="422"/>
                        <a:pt x="1002" y="384"/>
                        <a:pt x="1006" y="382"/>
                      </a:cubicBezTo>
                      <a:close/>
                      <a:moveTo>
                        <a:pt x="971" y="247"/>
                      </a:moveTo>
                      <a:cubicBezTo>
                        <a:pt x="969" y="251"/>
                        <a:pt x="940" y="276"/>
                        <a:pt x="932" y="276"/>
                      </a:cubicBezTo>
                      <a:cubicBezTo>
                        <a:pt x="924" y="276"/>
                        <a:pt x="908" y="263"/>
                        <a:pt x="905" y="257"/>
                      </a:cubicBezTo>
                      <a:cubicBezTo>
                        <a:pt x="902" y="250"/>
                        <a:pt x="905" y="238"/>
                        <a:pt x="909" y="236"/>
                      </a:cubicBezTo>
                      <a:cubicBezTo>
                        <a:pt x="912" y="235"/>
                        <a:pt x="919" y="241"/>
                        <a:pt x="923" y="242"/>
                      </a:cubicBezTo>
                      <a:cubicBezTo>
                        <a:pt x="926" y="243"/>
                        <a:pt x="938" y="231"/>
                        <a:pt x="947" y="228"/>
                      </a:cubicBezTo>
                      <a:cubicBezTo>
                        <a:pt x="956" y="225"/>
                        <a:pt x="974" y="243"/>
                        <a:pt x="971" y="247"/>
                      </a:cubicBezTo>
                      <a:close/>
                      <a:moveTo>
                        <a:pt x="454" y="99"/>
                      </a:moveTo>
                      <a:cubicBezTo>
                        <a:pt x="459" y="94"/>
                        <a:pt x="496" y="77"/>
                        <a:pt x="504" y="77"/>
                      </a:cubicBezTo>
                      <a:cubicBezTo>
                        <a:pt x="513" y="76"/>
                        <a:pt x="531" y="79"/>
                        <a:pt x="536" y="77"/>
                      </a:cubicBezTo>
                      <a:cubicBezTo>
                        <a:pt x="542" y="74"/>
                        <a:pt x="549" y="54"/>
                        <a:pt x="555" y="52"/>
                      </a:cubicBezTo>
                      <a:cubicBezTo>
                        <a:pt x="561" y="49"/>
                        <a:pt x="594" y="42"/>
                        <a:pt x="603" y="46"/>
                      </a:cubicBezTo>
                      <a:cubicBezTo>
                        <a:pt x="611" y="49"/>
                        <a:pt x="615" y="64"/>
                        <a:pt x="615" y="67"/>
                      </a:cubicBezTo>
                      <a:cubicBezTo>
                        <a:pt x="615" y="71"/>
                        <a:pt x="553" y="94"/>
                        <a:pt x="546" y="97"/>
                      </a:cubicBezTo>
                      <a:cubicBezTo>
                        <a:pt x="539" y="99"/>
                        <a:pt x="507" y="101"/>
                        <a:pt x="501" y="104"/>
                      </a:cubicBezTo>
                      <a:cubicBezTo>
                        <a:pt x="495" y="107"/>
                        <a:pt x="493" y="114"/>
                        <a:pt x="488" y="117"/>
                      </a:cubicBezTo>
                      <a:cubicBezTo>
                        <a:pt x="482" y="119"/>
                        <a:pt x="446" y="111"/>
                        <a:pt x="446" y="109"/>
                      </a:cubicBezTo>
                      <a:cubicBezTo>
                        <a:pt x="446" y="107"/>
                        <a:pt x="450" y="103"/>
                        <a:pt x="454" y="99"/>
                      </a:cubicBezTo>
                      <a:close/>
                      <a:moveTo>
                        <a:pt x="516" y="276"/>
                      </a:moveTo>
                      <a:cubicBezTo>
                        <a:pt x="514" y="279"/>
                        <a:pt x="493" y="279"/>
                        <a:pt x="486" y="276"/>
                      </a:cubicBezTo>
                      <a:cubicBezTo>
                        <a:pt x="478" y="273"/>
                        <a:pt x="452" y="260"/>
                        <a:pt x="452" y="255"/>
                      </a:cubicBezTo>
                      <a:cubicBezTo>
                        <a:pt x="452" y="250"/>
                        <a:pt x="474" y="232"/>
                        <a:pt x="480" y="233"/>
                      </a:cubicBezTo>
                      <a:cubicBezTo>
                        <a:pt x="486" y="235"/>
                        <a:pt x="512" y="244"/>
                        <a:pt x="516" y="249"/>
                      </a:cubicBezTo>
                      <a:cubicBezTo>
                        <a:pt x="520" y="254"/>
                        <a:pt x="518" y="274"/>
                        <a:pt x="516" y="276"/>
                      </a:cubicBezTo>
                      <a:close/>
                      <a:moveTo>
                        <a:pt x="549" y="504"/>
                      </a:moveTo>
                      <a:cubicBezTo>
                        <a:pt x="540" y="495"/>
                        <a:pt x="532" y="456"/>
                        <a:pt x="540" y="452"/>
                      </a:cubicBezTo>
                      <a:cubicBezTo>
                        <a:pt x="549" y="449"/>
                        <a:pt x="564" y="459"/>
                        <a:pt x="569" y="469"/>
                      </a:cubicBezTo>
                      <a:cubicBezTo>
                        <a:pt x="574" y="479"/>
                        <a:pt x="558" y="513"/>
                        <a:pt x="549" y="504"/>
                      </a:cubicBezTo>
                      <a:close/>
                      <a:moveTo>
                        <a:pt x="574" y="240"/>
                      </a:moveTo>
                      <a:cubicBezTo>
                        <a:pt x="567" y="246"/>
                        <a:pt x="550" y="253"/>
                        <a:pt x="547" y="252"/>
                      </a:cubicBezTo>
                      <a:cubicBezTo>
                        <a:pt x="544" y="251"/>
                        <a:pt x="498" y="215"/>
                        <a:pt x="484" y="207"/>
                      </a:cubicBezTo>
                      <a:cubicBezTo>
                        <a:pt x="469" y="199"/>
                        <a:pt x="452" y="193"/>
                        <a:pt x="446" y="193"/>
                      </a:cubicBezTo>
                      <a:cubicBezTo>
                        <a:pt x="439" y="192"/>
                        <a:pt x="405" y="217"/>
                        <a:pt x="395" y="225"/>
                      </a:cubicBezTo>
                      <a:cubicBezTo>
                        <a:pt x="384" y="232"/>
                        <a:pt x="381" y="266"/>
                        <a:pt x="377" y="268"/>
                      </a:cubicBezTo>
                      <a:cubicBezTo>
                        <a:pt x="372" y="270"/>
                        <a:pt x="363" y="270"/>
                        <a:pt x="358" y="269"/>
                      </a:cubicBezTo>
                      <a:cubicBezTo>
                        <a:pt x="354" y="269"/>
                        <a:pt x="345" y="270"/>
                        <a:pt x="344" y="267"/>
                      </a:cubicBezTo>
                      <a:cubicBezTo>
                        <a:pt x="343" y="264"/>
                        <a:pt x="357" y="229"/>
                        <a:pt x="361" y="222"/>
                      </a:cubicBezTo>
                      <a:cubicBezTo>
                        <a:pt x="365" y="216"/>
                        <a:pt x="386" y="209"/>
                        <a:pt x="388" y="198"/>
                      </a:cubicBezTo>
                      <a:cubicBezTo>
                        <a:pt x="391" y="187"/>
                        <a:pt x="383" y="158"/>
                        <a:pt x="386" y="153"/>
                      </a:cubicBezTo>
                      <a:cubicBezTo>
                        <a:pt x="388" y="147"/>
                        <a:pt x="390" y="143"/>
                        <a:pt x="392" y="143"/>
                      </a:cubicBezTo>
                      <a:cubicBezTo>
                        <a:pt x="395" y="143"/>
                        <a:pt x="410" y="179"/>
                        <a:pt x="410" y="179"/>
                      </a:cubicBezTo>
                      <a:cubicBezTo>
                        <a:pt x="410" y="179"/>
                        <a:pt x="416" y="155"/>
                        <a:pt x="422" y="150"/>
                      </a:cubicBezTo>
                      <a:cubicBezTo>
                        <a:pt x="428" y="144"/>
                        <a:pt x="442" y="143"/>
                        <a:pt x="448" y="145"/>
                      </a:cubicBezTo>
                      <a:cubicBezTo>
                        <a:pt x="454" y="147"/>
                        <a:pt x="455" y="159"/>
                        <a:pt x="460" y="162"/>
                      </a:cubicBezTo>
                      <a:cubicBezTo>
                        <a:pt x="464" y="165"/>
                        <a:pt x="521" y="166"/>
                        <a:pt x="528" y="171"/>
                      </a:cubicBezTo>
                      <a:cubicBezTo>
                        <a:pt x="535" y="175"/>
                        <a:pt x="538" y="200"/>
                        <a:pt x="544" y="206"/>
                      </a:cubicBezTo>
                      <a:cubicBezTo>
                        <a:pt x="549" y="212"/>
                        <a:pt x="579" y="221"/>
                        <a:pt x="583" y="222"/>
                      </a:cubicBezTo>
                      <a:cubicBezTo>
                        <a:pt x="587" y="223"/>
                        <a:pt x="580" y="233"/>
                        <a:pt x="574" y="240"/>
                      </a:cubicBezTo>
                      <a:close/>
                      <a:moveTo>
                        <a:pt x="749" y="241"/>
                      </a:moveTo>
                      <a:cubicBezTo>
                        <a:pt x="734" y="252"/>
                        <a:pt x="720" y="286"/>
                        <a:pt x="713" y="298"/>
                      </a:cubicBezTo>
                      <a:cubicBezTo>
                        <a:pt x="707" y="309"/>
                        <a:pt x="694" y="311"/>
                        <a:pt x="687" y="310"/>
                      </a:cubicBezTo>
                      <a:cubicBezTo>
                        <a:pt x="679" y="309"/>
                        <a:pt x="665" y="281"/>
                        <a:pt x="660" y="273"/>
                      </a:cubicBezTo>
                      <a:cubicBezTo>
                        <a:pt x="655" y="266"/>
                        <a:pt x="640" y="236"/>
                        <a:pt x="642" y="228"/>
                      </a:cubicBezTo>
                      <a:cubicBezTo>
                        <a:pt x="644" y="220"/>
                        <a:pt x="672" y="206"/>
                        <a:pt x="676" y="197"/>
                      </a:cubicBezTo>
                      <a:cubicBezTo>
                        <a:pt x="680" y="188"/>
                        <a:pt x="682" y="185"/>
                        <a:pt x="674" y="164"/>
                      </a:cubicBezTo>
                      <a:cubicBezTo>
                        <a:pt x="666" y="143"/>
                        <a:pt x="601" y="110"/>
                        <a:pt x="592" y="109"/>
                      </a:cubicBezTo>
                      <a:cubicBezTo>
                        <a:pt x="583" y="108"/>
                        <a:pt x="598" y="95"/>
                        <a:pt x="615" y="85"/>
                      </a:cubicBezTo>
                      <a:cubicBezTo>
                        <a:pt x="633" y="75"/>
                        <a:pt x="730" y="48"/>
                        <a:pt x="746" y="46"/>
                      </a:cubicBezTo>
                      <a:cubicBezTo>
                        <a:pt x="762" y="43"/>
                        <a:pt x="827" y="31"/>
                        <a:pt x="851" y="35"/>
                      </a:cubicBezTo>
                      <a:cubicBezTo>
                        <a:pt x="875" y="39"/>
                        <a:pt x="941" y="61"/>
                        <a:pt x="947" y="71"/>
                      </a:cubicBezTo>
                      <a:cubicBezTo>
                        <a:pt x="952" y="82"/>
                        <a:pt x="920" y="171"/>
                        <a:pt x="906" y="182"/>
                      </a:cubicBezTo>
                      <a:cubicBezTo>
                        <a:pt x="893" y="192"/>
                        <a:pt x="765" y="230"/>
                        <a:pt x="749" y="241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4243474-315A-4423-9BC6-BF9845C5E680}"/>
                </a:ext>
              </a:extLst>
            </p:cNvPr>
            <p:cNvSpPr/>
            <p:nvPr/>
          </p:nvSpPr>
          <p:spPr bwMode="auto">
            <a:xfrm>
              <a:off x="6115050" y="2952910"/>
              <a:ext cx="553328" cy="55332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code samples" descr="code samples">
              <a:extLst>
                <a:ext uri="{FF2B5EF4-FFF2-40B4-BE49-F238E27FC236}">
                  <a16:creationId xmlns:a16="http://schemas.microsoft.com/office/drawing/2014/main" id="{29E5D20E-BE71-46B6-8C6F-1CDB9852F534}"/>
                </a:ext>
              </a:extLst>
            </p:cNvPr>
            <p:cNvGrpSpPr/>
            <p:nvPr/>
          </p:nvGrpSpPr>
          <p:grpSpPr>
            <a:xfrm>
              <a:off x="6249208" y="3104478"/>
              <a:ext cx="500554" cy="253214"/>
              <a:chOff x="2548477" y="4015530"/>
              <a:chExt cx="500554" cy="253214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9EF56BE-8485-4342-9E60-6044AAFF1031}"/>
                  </a:ext>
                </a:extLst>
              </p:cNvPr>
              <p:cNvSpPr/>
              <p:nvPr/>
            </p:nvSpPr>
            <p:spPr>
              <a:xfrm>
                <a:off x="2548477" y="4015912"/>
                <a:ext cx="143871" cy="247459"/>
              </a:xfrm>
              <a:custGeom>
                <a:avLst/>
                <a:gdLst>
                  <a:gd name="connsiteX0" fmla="*/ 146150 w 143871"/>
                  <a:gd name="connsiteY0" fmla="*/ 22842 h 247458"/>
                  <a:gd name="connsiteX1" fmla="*/ 125890 w 143871"/>
                  <a:gd name="connsiteY1" fmla="*/ 2581 h 247458"/>
                  <a:gd name="connsiteX2" fmla="*/ 2581 w 143871"/>
                  <a:gd name="connsiteY2" fmla="*/ 125890 h 247458"/>
                  <a:gd name="connsiteX3" fmla="*/ 125986 w 143871"/>
                  <a:gd name="connsiteY3" fmla="*/ 249296 h 247458"/>
                  <a:gd name="connsiteX4" fmla="*/ 146344 w 143871"/>
                  <a:gd name="connsiteY4" fmla="*/ 228938 h 247458"/>
                  <a:gd name="connsiteX5" fmla="*/ 43199 w 143871"/>
                  <a:gd name="connsiteY5" fmla="*/ 125793 h 247458"/>
                  <a:gd name="connsiteX6" fmla="*/ 146150 w 143871"/>
                  <a:gd name="connsiteY6" fmla="*/ 22842 h 2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3871" h="247458">
                    <a:moveTo>
                      <a:pt x="146150" y="22842"/>
                    </a:moveTo>
                    <a:lnTo>
                      <a:pt x="125890" y="2581"/>
                    </a:lnTo>
                    <a:lnTo>
                      <a:pt x="2581" y="125890"/>
                    </a:lnTo>
                    <a:lnTo>
                      <a:pt x="125986" y="249296"/>
                    </a:lnTo>
                    <a:lnTo>
                      <a:pt x="146344" y="228938"/>
                    </a:lnTo>
                    <a:lnTo>
                      <a:pt x="43199" y="125793"/>
                    </a:lnTo>
                    <a:lnTo>
                      <a:pt x="146150" y="22842"/>
                    </a:lnTo>
                    <a:close/>
                  </a:path>
                </a:pathLst>
              </a:custGeom>
              <a:solidFill>
                <a:srgbClr val="0078D4"/>
              </a:solidFill>
              <a:ln w="5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7BDC6A6-CAB0-4886-8E97-089DB2A8F390}"/>
                  </a:ext>
                </a:extLst>
              </p:cNvPr>
              <p:cNvSpPr/>
              <p:nvPr/>
            </p:nvSpPr>
            <p:spPr>
              <a:xfrm>
                <a:off x="2899405" y="4015530"/>
                <a:ext cx="149626" cy="253214"/>
              </a:xfrm>
              <a:custGeom>
                <a:avLst/>
                <a:gdLst>
                  <a:gd name="connsiteX0" fmla="*/ 3259 w 149626"/>
                  <a:gd name="connsiteY0" fmla="*/ 230780 h 253213"/>
                  <a:gd name="connsiteX1" fmla="*/ 23520 w 149626"/>
                  <a:gd name="connsiteY1" fmla="*/ 251040 h 253213"/>
                  <a:gd name="connsiteX2" fmla="*/ 147410 w 149626"/>
                  <a:gd name="connsiteY2" fmla="*/ 127150 h 253213"/>
                  <a:gd name="connsiteX3" fmla="*/ 22841 w 149626"/>
                  <a:gd name="connsiteY3" fmla="*/ 2581 h 253213"/>
                  <a:gd name="connsiteX4" fmla="*/ 2581 w 149626"/>
                  <a:gd name="connsiteY4" fmla="*/ 22939 h 253213"/>
                  <a:gd name="connsiteX5" fmla="*/ 106792 w 149626"/>
                  <a:gd name="connsiteY5" fmla="*/ 127150 h 253213"/>
                  <a:gd name="connsiteX6" fmla="*/ 3259 w 149626"/>
                  <a:gd name="connsiteY6" fmla="*/ 230780 h 25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626" h="253213">
                    <a:moveTo>
                      <a:pt x="3259" y="230780"/>
                    </a:moveTo>
                    <a:lnTo>
                      <a:pt x="23520" y="251040"/>
                    </a:lnTo>
                    <a:lnTo>
                      <a:pt x="147410" y="127150"/>
                    </a:lnTo>
                    <a:lnTo>
                      <a:pt x="22841" y="2581"/>
                    </a:lnTo>
                    <a:lnTo>
                      <a:pt x="2581" y="22939"/>
                    </a:lnTo>
                    <a:lnTo>
                      <a:pt x="106792" y="127150"/>
                    </a:lnTo>
                    <a:lnTo>
                      <a:pt x="3259" y="230780"/>
                    </a:lnTo>
                    <a:close/>
                  </a:path>
                </a:pathLst>
              </a:custGeom>
              <a:solidFill>
                <a:srgbClr val="0078D4"/>
              </a:solidFill>
              <a:ln w="5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639A729-E406-480B-A932-BAB774F2C81D}"/>
                  </a:ext>
                </a:extLst>
              </p:cNvPr>
              <p:cNvSpPr/>
              <p:nvPr/>
            </p:nvSpPr>
            <p:spPr>
              <a:xfrm>
                <a:off x="2679933" y="4109361"/>
                <a:ext cx="57549" cy="57549"/>
              </a:xfrm>
              <a:custGeom>
                <a:avLst/>
                <a:gdLst>
                  <a:gd name="connsiteX0" fmla="*/ 31566 w 57548"/>
                  <a:gd name="connsiteY0" fmla="*/ 60552 h 57548"/>
                  <a:gd name="connsiteX1" fmla="*/ 60552 w 57548"/>
                  <a:gd name="connsiteY1" fmla="*/ 31566 h 57548"/>
                  <a:gd name="connsiteX2" fmla="*/ 31566 w 57548"/>
                  <a:gd name="connsiteY2" fmla="*/ 2581 h 57548"/>
                  <a:gd name="connsiteX3" fmla="*/ 2581 w 57548"/>
                  <a:gd name="connsiteY3" fmla="*/ 31566 h 57548"/>
                  <a:gd name="connsiteX4" fmla="*/ 31566 w 57548"/>
                  <a:gd name="connsiteY4" fmla="*/ 60552 h 57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48" h="57548">
                    <a:moveTo>
                      <a:pt x="31566" y="60552"/>
                    </a:moveTo>
                    <a:cubicBezTo>
                      <a:pt x="47575" y="60552"/>
                      <a:pt x="60552" y="47575"/>
                      <a:pt x="60552" y="31566"/>
                    </a:cubicBezTo>
                    <a:cubicBezTo>
                      <a:pt x="60552" y="15558"/>
                      <a:pt x="47575" y="2581"/>
                      <a:pt x="31566" y="2581"/>
                    </a:cubicBezTo>
                    <a:cubicBezTo>
                      <a:pt x="15558" y="2581"/>
                      <a:pt x="2581" y="15558"/>
                      <a:pt x="2581" y="31566"/>
                    </a:cubicBezTo>
                    <a:cubicBezTo>
                      <a:pt x="2581" y="47575"/>
                      <a:pt x="15558" y="60552"/>
                      <a:pt x="31566" y="60552"/>
                    </a:cubicBezTo>
                    <a:close/>
                  </a:path>
                </a:pathLst>
              </a:custGeom>
              <a:solidFill>
                <a:srgbClr val="50E6FF"/>
              </a:solidFill>
              <a:ln w="5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120E3BF-3878-4267-85F3-2687AC4C76B2}"/>
                  </a:ext>
                </a:extLst>
              </p:cNvPr>
              <p:cNvSpPr/>
              <p:nvPr/>
            </p:nvSpPr>
            <p:spPr>
              <a:xfrm>
                <a:off x="2766790" y="4109361"/>
                <a:ext cx="57549" cy="57549"/>
              </a:xfrm>
              <a:custGeom>
                <a:avLst/>
                <a:gdLst>
                  <a:gd name="connsiteX0" fmla="*/ 31566 w 57548"/>
                  <a:gd name="connsiteY0" fmla="*/ 60552 h 57548"/>
                  <a:gd name="connsiteX1" fmla="*/ 60552 w 57548"/>
                  <a:gd name="connsiteY1" fmla="*/ 31566 h 57548"/>
                  <a:gd name="connsiteX2" fmla="*/ 31566 w 57548"/>
                  <a:gd name="connsiteY2" fmla="*/ 2581 h 57548"/>
                  <a:gd name="connsiteX3" fmla="*/ 2581 w 57548"/>
                  <a:gd name="connsiteY3" fmla="*/ 31566 h 57548"/>
                  <a:gd name="connsiteX4" fmla="*/ 31566 w 57548"/>
                  <a:gd name="connsiteY4" fmla="*/ 60552 h 57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48" h="57548">
                    <a:moveTo>
                      <a:pt x="31566" y="60552"/>
                    </a:moveTo>
                    <a:cubicBezTo>
                      <a:pt x="47575" y="60552"/>
                      <a:pt x="60552" y="47575"/>
                      <a:pt x="60552" y="31566"/>
                    </a:cubicBezTo>
                    <a:cubicBezTo>
                      <a:pt x="60552" y="15558"/>
                      <a:pt x="47575" y="2581"/>
                      <a:pt x="31566" y="2581"/>
                    </a:cubicBezTo>
                    <a:cubicBezTo>
                      <a:pt x="15558" y="2581"/>
                      <a:pt x="2581" y="15558"/>
                      <a:pt x="2581" y="31566"/>
                    </a:cubicBezTo>
                    <a:cubicBezTo>
                      <a:pt x="2581" y="47575"/>
                      <a:pt x="15558" y="60552"/>
                      <a:pt x="31566" y="60552"/>
                    </a:cubicBezTo>
                    <a:close/>
                  </a:path>
                </a:pathLst>
              </a:custGeom>
              <a:solidFill>
                <a:srgbClr val="50E6FF"/>
              </a:solidFill>
              <a:ln w="5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07C6612-9929-44CA-B69D-C7DAD8E32E43}"/>
                  </a:ext>
                </a:extLst>
              </p:cNvPr>
              <p:cNvSpPr/>
              <p:nvPr/>
            </p:nvSpPr>
            <p:spPr>
              <a:xfrm>
                <a:off x="2854226" y="4109361"/>
                <a:ext cx="57549" cy="57549"/>
              </a:xfrm>
              <a:custGeom>
                <a:avLst/>
                <a:gdLst>
                  <a:gd name="connsiteX0" fmla="*/ 31566 w 57548"/>
                  <a:gd name="connsiteY0" fmla="*/ 60552 h 57548"/>
                  <a:gd name="connsiteX1" fmla="*/ 60551 w 57548"/>
                  <a:gd name="connsiteY1" fmla="*/ 31566 h 57548"/>
                  <a:gd name="connsiteX2" fmla="*/ 31566 w 57548"/>
                  <a:gd name="connsiteY2" fmla="*/ 2581 h 57548"/>
                  <a:gd name="connsiteX3" fmla="*/ 2581 w 57548"/>
                  <a:gd name="connsiteY3" fmla="*/ 31566 h 57548"/>
                  <a:gd name="connsiteX4" fmla="*/ 31566 w 57548"/>
                  <a:gd name="connsiteY4" fmla="*/ 60552 h 57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48" h="57548">
                    <a:moveTo>
                      <a:pt x="31566" y="60552"/>
                    </a:moveTo>
                    <a:cubicBezTo>
                      <a:pt x="47574" y="60552"/>
                      <a:pt x="60551" y="47575"/>
                      <a:pt x="60551" y="31566"/>
                    </a:cubicBezTo>
                    <a:cubicBezTo>
                      <a:pt x="60551" y="15558"/>
                      <a:pt x="47574" y="2581"/>
                      <a:pt x="31566" y="2581"/>
                    </a:cubicBezTo>
                    <a:cubicBezTo>
                      <a:pt x="15558" y="2581"/>
                      <a:pt x="2581" y="15558"/>
                      <a:pt x="2581" y="31566"/>
                    </a:cubicBezTo>
                    <a:cubicBezTo>
                      <a:pt x="2581" y="47575"/>
                      <a:pt x="15558" y="60552"/>
                      <a:pt x="31566" y="60552"/>
                    </a:cubicBezTo>
                    <a:close/>
                  </a:path>
                </a:pathLst>
              </a:custGeom>
              <a:solidFill>
                <a:srgbClr val="0078D4"/>
              </a:solidFill>
              <a:ln w="5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9FC3AFB-1F2C-4008-804C-8FA2E9AAC25E}"/>
              </a:ext>
            </a:extLst>
          </p:cNvPr>
          <p:cNvSpPr/>
          <p:nvPr/>
        </p:nvSpPr>
        <p:spPr bwMode="auto">
          <a:xfrm>
            <a:off x="4579331" y="3580011"/>
            <a:ext cx="2828111" cy="17070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Segoe UI Symbol" panose="020B0502040204020203" pitchFamily="34" charset="0"/>
                <a:cs typeface="+mn-cs"/>
                <a:sym typeface="Arial"/>
              </a:rPr>
              <a:t>Scale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/>
                <a:ea typeface="Segoe UI Symbol" panose="020B0502040204020203" pitchFamily="34" charset="0"/>
                <a:cs typeface="+mn-cs"/>
              </a:rPr>
              <a:t>76%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/>
                <a:ea typeface="Segoe UI Symbol" panose="020B0502040204020203" pitchFamily="34" charset="0"/>
                <a:cs typeface="+mn-cs"/>
              </a:rPr>
              <a:t>of executives note struggling when it comes to scaling AI across the business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2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/>
              <a:ea typeface="Segoe UI Symbol" panose="020B0502040204020203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 Symbol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6D1E355-8778-4F95-99FF-8909F980704F}"/>
              </a:ext>
            </a:extLst>
          </p:cNvPr>
          <p:cNvSpPr/>
          <p:nvPr/>
        </p:nvSpPr>
        <p:spPr bwMode="auto">
          <a:xfrm>
            <a:off x="1185499" y="3580011"/>
            <a:ext cx="3026068" cy="17070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Segoe UI Symbol" panose="020B0502040204020203" pitchFamily="34" charset="0"/>
                <a:cs typeface="+mn-cs"/>
                <a:sym typeface="Arial"/>
              </a:rPr>
              <a:t>Skills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/>
                <a:ea typeface="Segoe UI Symbol" panose="020B0502040204020203" pitchFamily="34" charset="0"/>
                <a:cs typeface="+mn-cs"/>
                <a:sym typeface="Helvetica Neue"/>
              </a:rPr>
              <a:t>56%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/>
                <a:ea typeface="Segoe UI Symbol" panose="020B0502040204020203" pitchFamily="34" charset="0"/>
                <a:cs typeface="+mn-cs"/>
                <a:sym typeface="Helvetica Neue"/>
              </a:rPr>
              <a:t>of IT and business leaders cite skill shortage as the biggest challenge to successful AI adoption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1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/>
              <a:ea typeface="Segoe UI Symbol" panose="020B0502040204020203" pitchFamily="34" charset="0"/>
              <a:cs typeface="+mn-cs"/>
              <a:sym typeface="Helvetica Neue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 Symbol" panose="020B0502040204020203" pitchFamily="34" charset="0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698375E-C477-4BD8-8DB6-BF9188DCD5E2}"/>
              </a:ext>
            </a:extLst>
          </p:cNvPr>
          <p:cNvSpPr/>
          <p:nvPr/>
        </p:nvSpPr>
        <p:spPr bwMode="auto">
          <a:xfrm>
            <a:off x="7775206" y="3580011"/>
            <a:ext cx="3281741" cy="17070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Segoe UI Symbol" panose="020B0502040204020203" pitchFamily="34" charset="0"/>
                <a:cs typeface="+mn-cs"/>
                <a:sym typeface="Helvetica Neue"/>
              </a:rPr>
              <a:t>Transparency</a:t>
            </a:r>
          </a:p>
          <a:p>
            <a:pPr marL="0" marR="0" lvl="1" indent="0" algn="ctr" defTabSz="412750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000"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/>
                <a:ea typeface="Segoe UI Symbol" panose="020B0502040204020203" pitchFamily="34" charset="0"/>
                <a:cs typeface="+mn-cs"/>
              </a:rPr>
              <a:t>Gartner predicts that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/>
                <a:ea typeface="Segoe UI Symbol" panose="020B0502040204020203" pitchFamily="34" charset="0"/>
                <a:cs typeface="+mn-cs"/>
              </a:rPr>
              <a:t>85%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/>
                <a:ea typeface="Segoe UI Symbol" panose="020B0502040204020203" pitchFamily="34" charset="0"/>
                <a:cs typeface="+mn-cs"/>
              </a:rPr>
              <a:t> of AI projects will deliver erroneous outcomes due to bias in data, algorithms, or the teams managing them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3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/>
              <a:ea typeface="Segoe UI Symbol" panose="020B0502040204020203" pitchFamily="34" charset="0"/>
              <a:cs typeface="+mn-cs"/>
            </a:endParaRPr>
          </a:p>
          <a:p>
            <a:pPr marL="0" marR="0" lvl="1" indent="0" algn="ctr" defTabSz="412750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000"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 Symbol" panose="020B0502040204020203" pitchFamily="34" charset="0"/>
              <a:cs typeface="+mn-cs"/>
            </a:endParaRPr>
          </a:p>
          <a:p>
            <a:pPr marL="0" marR="0" lvl="1" indent="0" algn="ctr" defTabSz="412750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000"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 Symbol" panose="020B0502040204020203" pitchFamily="34" charset="0"/>
              <a:cs typeface="Helvetica Neue"/>
              <a:sym typeface="Helvetica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86AA93-7F26-4EB1-8572-6E20FF091767}"/>
              </a:ext>
            </a:extLst>
          </p:cNvPr>
          <p:cNvSpPr/>
          <p:nvPr/>
        </p:nvSpPr>
        <p:spPr>
          <a:xfrm>
            <a:off x="586172" y="5939869"/>
            <a:ext cx="1926810" cy="553998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marL="0" marR="0" lvl="0" indent="-28737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3000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1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hlinkClick r:id="rId3"/>
              </a:rPr>
              <a:t>Gartner: Barriers to AI Adoption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-28737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3000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2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hlinkClick r:id="rId4"/>
              </a:rPr>
              <a:t>Accenture: The ROI of AI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-28737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3000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hlinkClick r:id="rId5"/>
              </a:rPr>
              <a:t>Gartner: CIO Agenda Survey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9" name="download" descr="download">
            <a:extLst>
              <a:ext uri="{FF2B5EF4-FFF2-40B4-BE49-F238E27FC236}">
                <a16:creationId xmlns:a16="http://schemas.microsoft.com/office/drawing/2014/main" id="{8CA537FE-BC35-462A-8638-7B459AAFEF42}"/>
              </a:ext>
            </a:extLst>
          </p:cNvPr>
          <p:cNvGrpSpPr/>
          <p:nvPr/>
        </p:nvGrpSpPr>
        <p:grpSpPr>
          <a:xfrm>
            <a:off x="9004816" y="2179430"/>
            <a:ext cx="690564" cy="951160"/>
            <a:chOff x="5313116" y="2458002"/>
            <a:chExt cx="499452" cy="71818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AD4E611-4221-4E82-AA60-D6ED037ED468}"/>
                </a:ext>
              </a:extLst>
            </p:cNvPr>
            <p:cNvGrpSpPr/>
            <p:nvPr/>
          </p:nvGrpSpPr>
          <p:grpSpPr>
            <a:xfrm>
              <a:off x="5313116" y="2793058"/>
              <a:ext cx="499452" cy="383130"/>
              <a:chOff x="-521811" y="6917198"/>
              <a:chExt cx="676958" cy="51929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69BE760-FCE3-4926-AEB8-3F7EF6EA0F8D}"/>
                  </a:ext>
                </a:extLst>
              </p:cNvPr>
              <p:cNvGrpSpPr/>
              <p:nvPr/>
            </p:nvGrpSpPr>
            <p:grpSpPr>
              <a:xfrm>
                <a:off x="-521811" y="6917198"/>
                <a:ext cx="579992" cy="423562"/>
                <a:chOff x="5884864" y="1174751"/>
                <a:chExt cx="382588" cy="279400"/>
              </a:xfrm>
            </p:grpSpPr>
            <p:sp>
              <p:nvSpPr>
                <p:cNvPr id="101" name="Freeform 51">
                  <a:extLst>
                    <a:ext uri="{FF2B5EF4-FFF2-40B4-BE49-F238E27FC236}">
                      <a16:creationId xmlns:a16="http://schemas.microsoft.com/office/drawing/2014/main" id="{7F09FC99-E5E9-486B-983A-CE08F8D5C5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4864" y="1260476"/>
                  <a:ext cx="382588" cy="193675"/>
                </a:xfrm>
                <a:custGeom>
                  <a:avLst/>
                  <a:gdLst>
                    <a:gd name="T0" fmla="*/ 203 w 241"/>
                    <a:gd name="T1" fmla="*/ 61 h 122"/>
                    <a:gd name="T2" fmla="*/ 120 w 241"/>
                    <a:gd name="T3" fmla="*/ 0 h 122"/>
                    <a:gd name="T4" fmla="*/ 39 w 241"/>
                    <a:gd name="T5" fmla="*/ 61 h 122"/>
                    <a:gd name="T6" fmla="*/ 38 w 241"/>
                    <a:gd name="T7" fmla="*/ 61 h 122"/>
                    <a:gd name="T8" fmla="*/ 0 w 241"/>
                    <a:gd name="T9" fmla="*/ 122 h 122"/>
                    <a:gd name="T10" fmla="*/ 241 w 241"/>
                    <a:gd name="T11" fmla="*/ 122 h 122"/>
                    <a:gd name="T12" fmla="*/ 203 w 241"/>
                    <a:gd name="T13" fmla="*/ 6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1" h="122">
                      <a:moveTo>
                        <a:pt x="203" y="61"/>
                      </a:moveTo>
                      <a:lnTo>
                        <a:pt x="120" y="0"/>
                      </a:lnTo>
                      <a:lnTo>
                        <a:pt x="39" y="61"/>
                      </a:lnTo>
                      <a:lnTo>
                        <a:pt x="38" y="61"/>
                      </a:lnTo>
                      <a:lnTo>
                        <a:pt x="0" y="122"/>
                      </a:lnTo>
                      <a:lnTo>
                        <a:pt x="241" y="122"/>
                      </a:lnTo>
                      <a:lnTo>
                        <a:pt x="203" y="61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52">
                  <a:extLst>
                    <a:ext uri="{FF2B5EF4-FFF2-40B4-BE49-F238E27FC236}">
                      <a16:creationId xmlns:a16="http://schemas.microsoft.com/office/drawing/2014/main" id="{77031DA7-766E-4063-9CBF-934FFE2BDE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6776" y="1174751"/>
                  <a:ext cx="261938" cy="182563"/>
                </a:xfrm>
                <a:custGeom>
                  <a:avLst/>
                  <a:gdLst>
                    <a:gd name="T0" fmla="*/ 149 w 156"/>
                    <a:gd name="T1" fmla="*/ 0 h 109"/>
                    <a:gd name="T2" fmla="*/ 6 w 156"/>
                    <a:gd name="T3" fmla="*/ 0 h 109"/>
                    <a:gd name="T4" fmla="*/ 0 w 156"/>
                    <a:gd name="T5" fmla="*/ 6 h 109"/>
                    <a:gd name="T6" fmla="*/ 0 w 156"/>
                    <a:gd name="T7" fmla="*/ 109 h 109"/>
                    <a:gd name="T8" fmla="*/ 0 w 156"/>
                    <a:gd name="T9" fmla="*/ 108 h 109"/>
                    <a:gd name="T10" fmla="*/ 0 w 156"/>
                    <a:gd name="T11" fmla="*/ 109 h 109"/>
                    <a:gd name="T12" fmla="*/ 156 w 156"/>
                    <a:gd name="T13" fmla="*/ 109 h 109"/>
                    <a:gd name="T14" fmla="*/ 156 w 156"/>
                    <a:gd name="T15" fmla="*/ 6 h 109"/>
                    <a:gd name="T16" fmla="*/ 149 w 156"/>
                    <a:gd name="T17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6" h="109">
                      <a:moveTo>
                        <a:pt x="149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56" y="109"/>
                        <a:pt x="156" y="109"/>
                        <a:pt x="156" y="109"/>
                      </a:cubicBezTo>
                      <a:cubicBezTo>
                        <a:pt x="156" y="6"/>
                        <a:pt x="156" y="6"/>
                        <a:pt x="156" y="6"/>
                      </a:cubicBezTo>
                      <a:cubicBezTo>
                        <a:pt x="156" y="3"/>
                        <a:pt x="153" y="0"/>
                        <a:pt x="149" y="0"/>
                      </a:cubicBezTo>
                      <a:close/>
                    </a:path>
                  </a:pathLst>
                </a:custGeom>
                <a:solidFill>
                  <a:srgbClr val="4FE4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174">
                  <a:extLst>
                    <a:ext uri="{FF2B5EF4-FFF2-40B4-BE49-F238E27FC236}">
                      <a16:creationId xmlns:a16="http://schemas.microsoft.com/office/drawing/2014/main" id="{3BFE0B0D-21AB-4402-B217-7361B4AAA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6776" y="1174751"/>
                  <a:ext cx="222250" cy="182563"/>
                </a:xfrm>
                <a:custGeom>
                  <a:avLst/>
                  <a:gdLst>
                    <a:gd name="T0" fmla="*/ 0 w 132"/>
                    <a:gd name="T1" fmla="*/ 109 h 109"/>
                    <a:gd name="T2" fmla="*/ 23 w 132"/>
                    <a:gd name="T3" fmla="*/ 109 h 109"/>
                    <a:gd name="T4" fmla="*/ 132 w 132"/>
                    <a:gd name="T5" fmla="*/ 0 h 109"/>
                    <a:gd name="T6" fmla="*/ 6 w 132"/>
                    <a:gd name="T7" fmla="*/ 0 h 109"/>
                    <a:gd name="T8" fmla="*/ 0 w 132"/>
                    <a:gd name="T9" fmla="*/ 6 h 109"/>
                    <a:gd name="T10" fmla="*/ 0 w 132"/>
                    <a:gd name="T11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2" h="109">
                      <a:moveTo>
                        <a:pt x="0" y="109"/>
                      </a:moveTo>
                      <a:cubicBezTo>
                        <a:pt x="23" y="109"/>
                        <a:pt x="23" y="109"/>
                        <a:pt x="23" y="109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89930FBA-7492-4EE5-88C9-3D5B807BEC9B}"/>
                  </a:ext>
                </a:extLst>
              </p:cNvPr>
              <p:cNvGrpSpPr/>
              <p:nvPr/>
            </p:nvGrpSpPr>
            <p:grpSpPr>
              <a:xfrm>
                <a:off x="-225680" y="7155179"/>
                <a:ext cx="380827" cy="281313"/>
                <a:chOff x="5056189" y="1363664"/>
                <a:chExt cx="315913" cy="233363"/>
              </a:xfrm>
            </p:grpSpPr>
            <p:sp>
              <p:nvSpPr>
                <p:cNvPr id="96" name="Freeform 44">
                  <a:extLst>
                    <a:ext uri="{FF2B5EF4-FFF2-40B4-BE49-F238E27FC236}">
                      <a16:creationId xmlns:a16="http://schemas.microsoft.com/office/drawing/2014/main" id="{C3141CCF-FA34-4B0F-A4A3-43D12B2356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6189" y="1379539"/>
                  <a:ext cx="315913" cy="217488"/>
                </a:xfrm>
                <a:custGeom>
                  <a:avLst/>
                  <a:gdLst>
                    <a:gd name="T0" fmla="*/ 188 w 188"/>
                    <a:gd name="T1" fmla="*/ 119 h 129"/>
                    <a:gd name="T2" fmla="*/ 179 w 188"/>
                    <a:gd name="T3" fmla="*/ 129 h 129"/>
                    <a:gd name="T4" fmla="*/ 9 w 188"/>
                    <a:gd name="T5" fmla="*/ 129 h 129"/>
                    <a:gd name="T6" fmla="*/ 0 w 188"/>
                    <a:gd name="T7" fmla="*/ 119 h 129"/>
                    <a:gd name="T8" fmla="*/ 0 w 188"/>
                    <a:gd name="T9" fmla="*/ 82 h 129"/>
                    <a:gd name="T10" fmla="*/ 9 w 188"/>
                    <a:gd name="T11" fmla="*/ 72 h 129"/>
                    <a:gd name="T12" fmla="*/ 179 w 188"/>
                    <a:gd name="T13" fmla="*/ 72 h 129"/>
                    <a:gd name="T14" fmla="*/ 188 w 188"/>
                    <a:gd name="T15" fmla="*/ 82 h 129"/>
                    <a:gd name="T16" fmla="*/ 188 w 188"/>
                    <a:gd name="T17" fmla="*/ 11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8" h="129">
                      <a:moveTo>
                        <a:pt x="188" y="119"/>
                      </a:moveTo>
                      <a:cubicBezTo>
                        <a:pt x="188" y="125"/>
                        <a:pt x="184" y="129"/>
                        <a:pt x="179" y="129"/>
                      </a:cubicBezTo>
                      <a:cubicBezTo>
                        <a:pt x="9" y="129"/>
                        <a:pt x="9" y="129"/>
                        <a:pt x="9" y="129"/>
                      </a:cubicBezTo>
                      <a:cubicBezTo>
                        <a:pt x="4" y="129"/>
                        <a:pt x="0" y="125"/>
                        <a:pt x="0" y="119"/>
                      </a:cubicBezTo>
                      <a:cubicBezTo>
                        <a:pt x="0" y="0"/>
                        <a:pt x="0" y="82"/>
                        <a:pt x="0" y="82"/>
                      </a:cubicBezTo>
                      <a:cubicBezTo>
                        <a:pt x="0" y="76"/>
                        <a:pt x="4" y="72"/>
                        <a:pt x="9" y="72"/>
                      </a:cubicBezTo>
                      <a:cubicBezTo>
                        <a:pt x="179" y="72"/>
                        <a:pt x="179" y="72"/>
                        <a:pt x="179" y="72"/>
                      </a:cubicBezTo>
                      <a:cubicBezTo>
                        <a:pt x="184" y="72"/>
                        <a:pt x="188" y="76"/>
                        <a:pt x="188" y="82"/>
                      </a:cubicBezTo>
                      <a:lnTo>
                        <a:pt x="188" y="119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Freeform 45">
                  <a:extLst>
                    <a:ext uri="{FF2B5EF4-FFF2-40B4-BE49-F238E27FC236}">
                      <a16:creationId xmlns:a16="http://schemas.microsoft.com/office/drawing/2014/main" id="{63198ABF-3E6B-4C60-B2AE-8230810501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0951" y="1365251"/>
                  <a:ext cx="215900" cy="157163"/>
                </a:xfrm>
                <a:custGeom>
                  <a:avLst/>
                  <a:gdLst>
                    <a:gd name="T0" fmla="*/ 129 w 129"/>
                    <a:gd name="T1" fmla="*/ 0 h 94"/>
                    <a:gd name="T2" fmla="*/ 19 w 129"/>
                    <a:gd name="T3" fmla="*/ 0 h 94"/>
                    <a:gd name="T4" fmla="*/ 0 w 129"/>
                    <a:gd name="T5" fmla="*/ 19 h 94"/>
                    <a:gd name="T6" fmla="*/ 0 w 129"/>
                    <a:gd name="T7" fmla="*/ 94 h 94"/>
                    <a:gd name="T8" fmla="*/ 129 w 129"/>
                    <a:gd name="T9" fmla="*/ 94 h 94"/>
                    <a:gd name="T10" fmla="*/ 129 w 129"/>
                    <a:gd name="T11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94">
                      <a:moveTo>
                        <a:pt x="129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9"/>
                        <a:pt x="0" y="19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129" y="94"/>
                        <a:pt x="129" y="94"/>
                        <a:pt x="129" y="94"/>
                      </a:cubicBezTo>
                      <a:lnTo>
                        <a:pt x="12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Freeform 46">
                  <a:extLst>
                    <a:ext uri="{FF2B5EF4-FFF2-40B4-BE49-F238E27FC236}">
                      <a16:creationId xmlns:a16="http://schemas.microsoft.com/office/drawing/2014/main" id="{6A08A8FB-5F81-4AFD-8102-075D12B0D0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6189" y="1363664"/>
                  <a:ext cx="315913" cy="158750"/>
                </a:xfrm>
                <a:custGeom>
                  <a:avLst/>
                  <a:gdLst>
                    <a:gd name="T0" fmla="*/ 179 w 188"/>
                    <a:gd name="T1" fmla="*/ 0 h 95"/>
                    <a:gd name="T2" fmla="*/ 10 w 188"/>
                    <a:gd name="T3" fmla="*/ 0 h 95"/>
                    <a:gd name="T4" fmla="*/ 0 w 188"/>
                    <a:gd name="T5" fmla="*/ 10 h 95"/>
                    <a:gd name="T6" fmla="*/ 0 w 188"/>
                    <a:gd name="T7" fmla="*/ 95 h 95"/>
                    <a:gd name="T8" fmla="*/ 188 w 188"/>
                    <a:gd name="T9" fmla="*/ 95 h 95"/>
                    <a:gd name="T10" fmla="*/ 188 w 188"/>
                    <a:gd name="T11" fmla="*/ 10 h 95"/>
                    <a:gd name="T12" fmla="*/ 179 w 188"/>
                    <a:gd name="T13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8" h="95">
                      <a:moveTo>
                        <a:pt x="179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188" y="95"/>
                        <a:pt x="188" y="95"/>
                        <a:pt x="188" y="95"/>
                      </a:cubicBezTo>
                      <a:cubicBezTo>
                        <a:pt x="188" y="10"/>
                        <a:pt x="188" y="10"/>
                        <a:pt x="188" y="10"/>
                      </a:cubicBezTo>
                      <a:cubicBezTo>
                        <a:pt x="188" y="5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4FE4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B2F4B2CA-52E8-4188-9FF1-25FAE08B42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4301" y="1544639"/>
                  <a:ext cx="42863" cy="20638"/>
                </a:xfrm>
                <a:prstGeom prst="rect">
                  <a:avLst/>
                </a:prstGeom>
                <a:solidFill>
                  <a:srgbClr val="4FE4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Freeform 172">
                  <a:extLst>
                    <a:ext uri="{FF2B5EF4-FFF2-40B4-BE49-F238E27FC236}">
                      <a16:creationId xmlns:a16="http://schemas.microsoft.com/office/drawing/2014/main" id="{7B50714D-D9B7-4FD3-8597-1230C885E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6189" y="1363664"/>
                  <a:ext cx="196850" cy="158750"/>
                </a:xfrm>
                <a:custGeom>
                  <a:avLst/>
                  <a:gdLst>
                    <a:gd name="T0" fmla="*/ 22 w 117"/>
                    <a:gd name="T1" fmla="*/ 95 h 95"/>
                    <a:gd name="T2" fmla="*/ 117 w 117"/>
                    <a:gd name="T3" fmla="*/ 0 h 95"/>
                    <a:gd name="T4" fmla="*/ 9 w 117"/>
                    <a:gd name="T5" fmla="*/ 0 h 95"/>
                    <a:gd name="T6" fmla="*/ 0 w 117"/>
                    <a:gd name="T7" fmla="*/ 10 h 95"/>
                    <a:gd name="T8" fmla="*/ 0 w 117"/>
                    <a:gd name="T9" fmla="*/ 95 h 95"/>
                    <a:gd name="T10" fmla="*/ 22 w 117"/>
                    <a:gd name="T11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95">
                      <a:moveTo>
                        <a:pt x="22" y="95"/>
                      </a:move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95"/>
                        <a:pt x="0" y="95"/>
                        <a:pt x="0" y="95"/>
                      </a:cubicBezTo>
                      <a:lnTo>
                        <a:pt x="22" y="9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EC67445-8064-4D3B-B7A0-0D8F50C50AF6}"/>
                </a:ext>
              </a:extLst>
            </p:cNvPr>
            <p:cNvGrpSpPr/>
            <p:nvPr/>
          </p:nvGrpSpPr>
          <p:grpSpPr>
            <a:xfrm>
              <a:off x="5386223" y="2458002"/>
              <a:ext cx="420218" cy="243940"/>
              <a:chOff x="5332883" y="2396558"/>
              <a:chExt cx="526897" cy="305868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23C28D9-A939-4939-A7E3-A11C14B6AC4D}"/>
                  </a:ext>
                </a:extLst>
              </p:cNvPr>
              <p:cNvSpPr/>
              <p:nvPr/>
            </p:nvSpPr>
            <p:spPr bwMode="auto">
              <a:xfrm>
                <a:off x="5332883" y="2396558"/>
                <a:ext cx="526897" cy="289945"/>
              </a:xfrm>
              <a:custGeom>
                <a:avLst/>
                <a:gdLst>
                  <a:gd name="connsiteX0" fmla="*/ 981078 w 1992667"/>
                  <a:gd name="connsiteY0" fmla="*/ 0 h 1096542"/>
                  <a:gd name="connsiteX1" fmla="*/ 1412538 w 1992667"/>
                  <a:gd name="connsiteY1" fmla="*/ 285990 h 1096542"/>
                  <a:gd name="connsiteX2" fmla="*/ 1417175 w 1992667"/>
                  <a:gd name="connsiteY2" fmla="*/ 298661 h 1096542"/>
                  <a:gd name="connsiteX3" fmla="*/ 1454224 w 1992667"/>
                  <a:gd name="connsiteY3" fmla="*/ 285100 h 1096542"/>
                  <a:gd name="connsiteX4" fmla="*/ 1577640 w 1992667"/>
                  <a:gd name="connsiteY4" fmla="*/ 266442 h 1096542"/>
                  <a:gd name="connsiteX5" fmla="*/ 1992667 w 1992667"/>
                  <a:gd name="connsiteY5" fmla="*/ 681468 h 1096542"/>
                  <a:gd name="connsiteX6" fmla="*/ 1620074 w 1992667"/>
                  <a:gd name="connsiteY6" fmla="*/ 1094351 h 1096542"/>
                  <a:gd name="connsiteX7" fmla="*/ 1590334 w 1992667"/>
                  <a:gd name="connsiteY7" fmla="*/ 1095853 h 1096542"/>
                  <a:gd name="connsiteX8" fmla="*/ 1590334 w 1992667"/>
                  <a:gd name="connsiteY8" fmla="*/ 1096192 h 1096542"/>
                  <a:gd name="connsiteX9" fmla="*/ 1583603 w 1992667"/>
                  <a:gd name="connsiteY9" fmla="*/ 1096192 h 1096542"/>
                  <a:gd name="connsiteX10" fmla="*/ 1577640 w 1992667"/>
                  <a:gd name="connsiteY10" fmla="*/ 1096494 h 1096542"/>
                  <a:gd name="connsiteX11" fmla="*/ 1573299 w 1992667"/>
                  <a:gd name="connsiteY11" fmla="*/ 1096192 h 1096542"/>
                  <a:gd name="connsiteX12" fmla="*/ 238530 w 1992667"/>
                  <a:gd name="connsiteY12" fmla="*/ 1096192 h 1096542"/>
                  <a:gd name="connsiteX13" fmla="*/ 236607 w 1992667"/>
                  <a:gd name="connsiteY13" fmla="*/ 1096364 h 1096542"/>
                  <a:gd name="connsiteX14" fmla="*/ 168631 w 1992667"/>
                  <a:gd name="connsiteY14" fmla="*/ 1088736 h 1096542"/>
                  <a:gd name="connsiteX15" fmla="*/ 7807 w 1992667"/>
                  <a:gd name="connsiteY15" fmla="*/ 810181 h 1096542"/>
                  <a:gd name="connsiteX16" fmla="*/ 218387 w 1992667"/>
                  <a:gd name="connsiteY16" fmla="*/ 641729 h 1096542"/>
                  <a:gd name="connsiteX17" fmla="*/ 252228 w 1992667"/>
                  <a:gd name="connsiteY17" fmla="*/ 642923 h 1096542"/>
                  <a:gd name="connsiteX18" fmla="*/ 257696 w 1992667"/>
                  <a:gd name="connsiteY18" fmla="*/ 643954 h 1096542"/>
                  <a:gd name="connsiteX19" fmla="*/ 253437 w 1992667"/>
                  <a:gd name="connsiteY19" fmla="*/ 618570 h 1096542"/>
                  <a:gd name="connsiteX20" fmla="*/ 288663 w 1992667"/>
                  <a:gd name="connsiteY20" fmla="*/ 466160 h 1096542"/>
                  <a:gd name="connsiteX21" fmla="*/ 527577 w 1992667"/>
                  <a:gd name="connsiteY21" fmla="*/ 332417 h 1096542"/>
                  <a:gd name="connsiteX22" fmla="*/ 532893 w 1992667"/>
                  <a:gd name="connsiteY22" fmla="*/ 332815 h 1096542"/>
                  <a:gd name="connsiteX23" fmla="*/ 533871 w 1992667"/>
                  <a:gd name="connsiteY23" fmla="*/ 329012 h 1096542"/>
                  <a:gd name="connsiteX24" fmla="*/ 981078 w 1992667"/>
                  <a:gd name="connsiteY24" fmla="*/ 0 h 109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92667" h="1096542">
                    <a:moveTo>
                      <a:pt x="981078" y="0"/>
                    </a:moveTo>
                    <a:cubicBezTo>
                      <a:pt x="1175037" y="0"/>
                      <a:pt x="1341453" y="117926"/>
                      <a:pt x="1412538" y="285990"/>
                    </a:cubicBezTo>
                    <a:lnTo>
                      <a:pt x="1417175" y="298661"/>
                    </a:lnTo>
                    <a:lnTo>
                      <a:pt x="1454224" y="285100"/>
                    </a:lnTo>
                    <a:cubicBezTo>
                      <a:pt x="1493211" y="272974"/>
                      <a:pt x="1534662" y="266442"/>
                      <a:pt x="1577640" y="266442"/>
                    </a:cubicBezTo>
                    <a:cubicBezTo>
                      <a:pt x="1806853" y="266442"/>
                      <a:pt x="1992667" y="452255"/>
                      <a:pt x="1992667" y="681468"/>
                    </a:cubicBezTo>
                    <a:cubicBezTo>
                      <a:pt x="1992667" y="896354"/>
                      <a:pt x="1829354" y="1073097"/>
                      <a:pt x="1620074" y="1094351"/>
                    </a:cubicBezTo>
                    <a:lnTo>
                      <a:pt x="1590334" y="1095853"/>
                    </a:lnTo>
                    <a:lnTo>
                      <a:pt x="1590334" y="1096192"/>
                    </a:lnTo>
                    <a:lnTo>
                      <a:pt x="1583603" y="1096192"/>
                    </a:lnTo>
                    <a:lnTo>
                      <a:pt x="1577640" y="1096494"/>
                    </a:lnTo>
                    <a:lnTo>
                      <a:pt x="1573299" y="1096192"/>
                    </a:lnTo>
                    <a:lnTo>
                      <a:pt x="238530" y="1096192"/>
                    </a:lnTo>
                    <a:lnTo>
                      <a:pt x="236607" y="1096364"/>
                    </a:lnTo>
                    <a:cubicBezTo>
                      <a:pt x="214249" y="1097253"/>
                      <a:pt x="191381" y="1094832"/>
                      <a:pt x="168631" y="1088736"/>
                    </a:cubicBezTo>
                    <a:cubicBezTo>
                      <a:pt x="47299" y="1056225"/>
                      <a:pt x="-24704" y="931512"/>
                      <a:pt x="7807" y="810181"/>
                    </a:cubicBezTo>
                    <a:cubicBezTo>
                      <a:pt x="34222" y="711599"/>
                      <a:pt x="121505" y="645582"/>
                      <a:pt x="218387" y="641729"/>
                    </a:cubicBezTo>
                    <a:cubicBezTo>
                      <a:pt x="229566" y="641284"/>
                      <a:pt x="240872" y="641667"/>
                      <a:pt x="252228" y="642923"/>
                    </a:cubicBezTo>
                    <a:lnTo>
                      <a:pt x="257696" y="643954"/>
                    </a:lnTo>
                    <a:lnTo>
                      <a:pt x="253437" y="618570"/>
                    </a:lnTo>
                    <a:cubicBezTo>
                      <a:pt x="249804" y="567160"/>
                      <a:pt x="260955" y="514152"/>
                      <a:pt x="288663" y="466160"/>
                    </a:cubicBezTo>
                    <a:cubicBezTo>
                      <a:pt x="339462" y="378174"/>
                      <a:pt x="432686" y="329953"/>
                      <a:pt x="527577" y="332417"/>
                    </a:cubicBezTo>
                    <a:lnTo>
                      <a:pt x="532893" y="332815"/>
                    </a:lnTo>
                    <a:lnTo>
                      <a:pt x="533871" y="329012"/>
                    </a:lnTo>
                    <a:cubicBezTo>
                      <a:pt x="593157" y="138399"/>
                      <a:pt x="770955" y="0"/>
                      <a:pt x="981078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Freeform 1085">
                <a:extLst>
                  <a:ext uri="{FF2B5EF4-FFF2-40B4-BE49-F238E27FC236}">
                    <a16:creationId xmlns:a16="http://schemas.microsoft.com/office/drawing/2014/main" id="{A1484B1F-4952-46D7-90A6-46BECB954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866" y="2545964"/>
                <a:ext cx="160931" cy="156462"/>
              </a:xfrm>
              <a:custGeom>
                <a:avLst/>
                <a:gdLst>
                  <a:gd name="T0" fmla="*/ 21 w 36"/>
                  <a:gd name="T1" fmla="*/ 23 h 35"/>
                  <a:gd name="T2" fmla="*/ 21 w 36"/>
                  <a:gd name="T3" fmla="*/ 0 h 35"/>
                  <a:gd name="T4" fmla="*/ 15 w 36"/>
                  <a:gd name="T5" fmla="*/ 0 h 35"/>
                  <a:gd name="T6" fmla="*/ 15 w 36"/>
                  <a:gd name="T7" fmla="*/ 23 h 35"/>
                  <a:gd name="T8" fmla="*/ 5 w 36"/>
                  <a:gd name="T9" fmla="*/ 13 h 35"/>
                  <a:gd name="T10" fmla="*/ 0 w 36"/>
                  <a:gd name="T11" fmla="*/ 17 h 35"/>
                  <a:gd name="T12" fmla="*/ 18 w 36"/>
                  <a:gd name="T13" fmla="*/ 35 h 35"/>
                  <a:gd name="T14" fmla="*/ 36 w 36"/>
                  <a:gd name="T15" fmla="*/ 17 h 35"/>
                  <a:gd name="T16" fmla="*/ 32 w 36"/>
                  <a:gd name="T17" fmla="*/ 13 h 35"/>
                  <a:gd name="T18" fmla="*/ 21 w 36"/>
                  <a:gd name="T19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5">
                    <a:moveTo>
                      <a:pt x="21" y="23"/>
                    </a:moveTo>
                    <a:lnTo>
                      <a:pt x="21" y="0"/>
                    </a:lnTo>
                    <a:lnTo>
                      <a:pt x="15" y="0"/>
                    </a:lnTo>
                    <a:lnTo>
                      <a:pt x="15" y="23"/>
                    </a:lnTo>
                    <a:lnTo>
                      <a:pt x="5" y="13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36" y="17"/>
                    </a:lnTo>
                    <a:lnTo>
                      <a:pt x="32" y="13"/>
                    </a:lnTo>
                    <a:lnTo>
                      <a:pt x="21" y="23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3" rIns="89606" bIns="4480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9356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2.29167E-6 0.0189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1.48148E-6 L -3.33333E-6 0.0189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42" grpId="0"/>
      <p:bldP spid="4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metal fence&#10;&#10;Description automatically generated">
            <a:extLst>
              <a:ext uri="{FF2B5EF4-FFF2-40B4-BE49-F238E27FC236}">
                <a16:creationId xmlns:a16="http://schemas.microsoft.com/office/drawing/2014/main" id="{E0088170-F115-4696-A17E-86D8BF99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227" y="487"/>
            <a:ext cx="12201228" cy="68570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555202-8A3F-4F29-BF92-601140F91593}"/>
              </a:ext>
            </a:extLst>
          </p:cNvPr>
          <p:cNvSpPr/>
          <p:nvPr/>
        </p:nvSpPr>
        <p:spPr bwMode="auto">
          <a:xfrm>
            <a:off x="-41549" y="-35608"/>
            <a:ext cx="12232509" cy="6972409"/>
          </a:xfrm>
          <a:prstGeom prst="rect">
            <a:avLst/>
          </a:prstGeom>
          <a:solidFill>
            <a:schemeClr val="bg1">
              <a:lumMod val="95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34E346-DEC9-4E95-B29E-4C5E03FF5A23}"/>
              </a:ext>
            </a:extLst>
          </p:cNvPr>
          <p:cNvSpPr/>
          <p:nvPr/>
        </p:nvSpPr>
        <p:spPr>
          <a:xfrm>
            <a:off x="-19078" y="1948309"/>
            <a:ext cx="12189648" cy="914270"/>
          </a:xfrm>
          <a:prstGeom prst="rect">
            <a:avLst/>
          </a:prstGeom>
          <a:noFill/>
        </p:spPr>
        <p:txBody>
          <a:bodyPr lIns="429707" rIns="429707" anchor="ctr" anchorCtr="0">
            <a:noAutofit/>
          </a:bodyPr>
          <a:lstStyle/>
          <a:p>
            <a:pPr algn="ctr" defTabSz="914016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745" spc="-50">
                <a:ln w="3175">
                  <a:noFill/>
                </a:ln>
                <a:cs typeface="Segoe UI" pitchFamily="34" charset="0"/>
              </a:rPr>
              <a:t>Digital transformation is an economic imperative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6887A-B5AE-4856-AFB8-723E0EA7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" y="1125253"/>
            <a:ext cx="12192000" cy="1058094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529">
                <a:latin typeface="+mn-lt"/>
              </a:rPr>
              <a:t>The question is no longer </a:t>
            </a:r>
            <a:r>
              <a:rPr lang="en-US" sz="3529" i="1">
                <a:latin typeface="+mn-lt"/>
              </a:rPr>
              <a:t>“if or when”, </a:t>
            </a:r>
            <a:r>
              <a:rPr lang="en-US" sz="3529">
                <a:latin typeface="+mn-lt"/>
              </a:rPr>
              <a:t>it’s </a:t>
            </a:r>
            <a:r>
              <a:rPr lang="en-US" sz="3529" i="1">
                <a:latin typeface="+mn-lt"/>
              </a:rPr>
              <a:t>“how”</a:t>
            </a:r>
            <a:endParaRPr lang="en-US" sz="3529">
              <a:latin typeface="+mn-lt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3F64B52-2971-4349-AB89-50E1A7A45EFB}"/>
              </a:ext>
            </a:extLst>
          </p:cNvPr>
          <p:cNvSpPr txBox="1">
            <a:spLocks/>
          </p:cNvSpPr>
          <p:nvPr/>
        </p:nvSpPr>
        <p:spPr>
          <a:xfrm>
            <a:off x="609973" y="4416445"/>
            <a:ext cx="3137487" cy="528399"/>
          </a:xfrm>
          <a:prstGeom prst="rect">
            <a:avLst/>
          </a:prstGeom>
        </p:spPr>
        <p:txBody>
          <a:bodyPr anchor="ctr"/>
          <a:lstStyle>
            <a:lvl1pPr marL="232522" indent="-232522" algn="l" defTabSz="930087" rtl="0" eaLnBrk="1" latinLnBrk="0" hangingPunct="1">
              <a:lnSpc>
                <a:spcPct val="90000"/>
              </a:lnSpc>
              <a:spcBef>
                <a:spcPts val="1018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9756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6260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27651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9269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5773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2782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782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286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1764">
              <a:lnSpc>
                <a:spcPct val="100000"/>
              </a:lnSpc>
              <a:spcBef>
                <a:spcPts val="998"/>
              </a:spcBef>
              <a:buNone/>
              <a:defRPr/>
            </a:pPr>
            <a:r>
              <a:rPr lang="en-US" sz="2353">
                <a:solidFill>
                  <a:schemeClr val="tx1"/>
                </a:solidFill>
              </a:rPr>
              <a:t>90% of organizations already use the cloud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E4CE42D-5767-489B-AF26-3EC530D55AF4}"/>
              </a:ext>
            </a:extLst>
          </p:cNvPr>
          <p:cNvSpPr txBox="1">
            <a:spLocks/>
          </p:cNvSpPr>
          <p:nvPr/>
        </p:nvSpPr>
        <p:spPr>
          <a:xfrm>
            <a:off x="4431497" y="4416445"/>
            <a:ext cx="3496057" cy="528399"/>
          </a:xfrm>
          <a:prstGeom prst="rect">
            <a:avLst/>
          </a:prstGeom>
        </p:spPr>
        <p:txBody>
          <a:bodyPr vert="horz" lIns="89642" tIns="44821" rIns="89642" bIns="44821" rtlCol="0" anchor="ctr"/>
          <a:lstStyle>
            <a:defPPr>
              <a:defRPr lang="en-US"/>
            </a:defPPr>
            <a:lvl1pPr marL="0" algn="r" defTabSz="932742" rtl="0" eaLnBrk="1" latinLnBrk="0" hangingPunct="1">
              <a:defRPr sz="81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defRPr/>
            </a:pPr>
            <a:r>
              <a:rPr lang="en-US" sz="2353">
                <a:solidFill>
                  <a:schemeClr val="tx1"/>
                </a:solidFill>
              </a:rPr>
              <a:t>The cloud is the safest place for your business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D7C704C-092C-4462-ACBA-8819913E28D3}"/>
              </a:ext>
            </a:extLst>
          </p:cNvPr>
          <p:cNvSpPr txBox="1">
            <a:spLocks/>
          </p:cNvSpPr>
          <p:nvPr/>
        </p:nvSpPr>
        <p:spPr>
          <a:xfrm>
            <a:off x="8546046" y="4416445"/>
            <a:ext cx="3137487" cy="528399"/>
          </a:xfrm>
          <a:prstGeom prst="rect">
            <a:avLst/>
          </a:prstGeom>
        </p:spPr>
        <p:txBody>
          <a:bodyPr anchor="ctr"/>
          <a:lstStyle>
            <a:lvl1pPr marL="232522" indent="-232522" algn="l" defTabSz="930087" rtl="0" eaLnBrk="1" latinLnBrk="0" hangingPunct="1">
              <a:lnSpc>
                <a:spcPct val="90000"/>
              </a:lnSpc>
              <a:spcBef>
                <a:spcPts val="1018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9756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6260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27651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9269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5773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2782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782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286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1764">
              <a:lnSpc>
                <a:spcPct val="100000"/>
              </a:lnSpc>
              <a:spcBef>
                <a:spcPts val="998"/>
              </a:spcBef>
              <a:buNone/>
              <a:defRPr/>
            </a:pPr>
            <a:r>
              <a:rPr lang="en-US" sz="2353">
                <a:solidFill>
                  <a:schemeClr val="tx1"/>
                </a:solidFill>
              </a:rPr>
              <a:t>Benefits of the cloud are proven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D8D69F-B93F-4DCD-A6FA-B8335CD2F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520" y="3399244"/>
            <a:ext cx="670505" cy="67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CD7802-3C4A-49F1-9941-0595191F0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850" y="3450597"/>
            <a:ext cx="483161" cy="8150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BF92E-2618-4D28-B905-D9880EBB8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011" y="3466647"/>
            <a:ext cx="582676" cy="5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5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991AD47-9C99-472F-BDAA-21B183F33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9E706731-3860-4E73-9335-A870F6741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CD2ED21F-DC95-4AD1-8327-D561F5FCA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3DE44-037D-4826-9A30-8C85CF1D6D2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38200" y="365125"/>
            <a:ext cx="51911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Avenir Next LT Pro (Body)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84ECB-07E2-4817-A4A0-7D3260E27AC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200" y="2021249"/>
            <a:ext cx="6291805" cy="41557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dirty="0">
                <a:latin typeface="Avenir Next LT Pro (Body)"/>
              </a:rPr>
              <a:t>https://aka.ms/cloudgrowth</a:t>
            </a:r>
            <a:endParaRPr lang="en-US" sz="2000" dirty="0">
              <a:latin typeface="Avenir Next LT Pro (Body)"/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2000" dirty="0">
              <a:latin typeface="Avenir Next LT Pro (Body)"/>
            </a:endParaRPr>
          </a:p>
          <a:p>
            <a:pPr marL="0" indent="0">
              <a:buNone/>
            </a:pPr>
            <a:r>
              <a:rPr lang="en-US" sz="2000" dirty="0">
                <a:latin typeface="Avenir Next LT Pro (Body)"/>
              </a:rPr>
              <a:t>Sarah Lean</a:t>
            </a:r>
          </a:p>
          <a:p>
            <a:pPr marL="0" indent="0">
              <a:buNone/>
            </a:pPr>
            <a:r>
              <a:rPr lang="en-US" sz="2000" dirty="0">
                <a:latin typeface="Avenir Next LT Pro (Body)"/>
              </a:rPr>
              <a:t>Senior Cloud Advocate</a:t>
            </a:r>
          </a:p>
          <a:p>
            <a:pPr marL="0" indent="0">
              <a:buNone/>
            </a:pPr>
            <a:r>
              <a:rPr lang="en-US" sz="2000" dirty="0">
                <a:latin typeface="Avenir Next LT Pro (Body)"/>
              </a:rPr>
              <a:t>@Techielass </a:t>
            </a:r>
          </a:p>
          <a:p>
            <a:pPr marL="0" indent="0">
              <a:buNone/>
            </a:pPr>
            <a:r>
              <a:rPr lang="en-US" sz="2000" dirty="0">
                <a:latin typeface="Avenir Next LT Pro (Body)"/>
              </a:rPr>
              <a:t>www.techielass.com</a:t>
            </a:r>
            <a:br>
              <a:rPr lang="en-US" sz="2000" dirty="0">
                <a:latin typeface="Avenir Next LT Pro (Body)"/>
              </a:rPr>
            </a:br>
            <a:endParaRPr lang="en-US" sz="2000" dirty="0">
              <a:latin typeface="Avenir Next LT Pro (Body)"/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2000" dirty="0">
              <a:latin typeface="Avenir Next LT Pro (Body)"/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2000" dirty="0">
              <a:latin typeface="Avenir Next LT Pro (Body)"/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2000" dirty="0">
              <a:latin typeface="Avenir Next LT Pro (Body)"/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2000" dirty="0">
              <a:latin typeface="Avenir Next LT Pro (Body)"/>
            </a:endParaRPr>
          </a:p>
        </p:txBody>
      </p:sp>
      <p:pic>
        <p:nvPicPr>
          <p:cNvPr id="6" name="Picture 5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D6AD039B-01D5-4A83-9995-70FF24A80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415" y="1630858"/>
            <a:ext cx="3431646" cy="29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24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metal fence&#10;&#10;Description automatically generated">
            <a:extLst>
              <a:ext uri="{FF2B5EF4-FFF2-40B4-BE49-F238E27FC236}">
                <a16:creationId xmlns:a16="http://schemas.microsoft.com/office/drawing/2014/main" id="{E0088170-F115-4696-A17E-86D8BF99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227" y="487"/>
            <a:ext cx="12201228" cy="68570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555202-8A3F-4F29-BF92-601140F91593}"/>
              </a:ext>
            </a:extLst>
          </p:cNvPr>
          <p:cNvSpPr/>
          <p:nvPr/>
        </p:nvSpPr>
        <p:spPr bwMode="auto">
          <a:xfrm>
            <a:off x="-41549" y="-35608"/>
            <a:ext cx="12232509" cy="6972409"/>
          </a:xfrm>
          <a:prstGeom prst="rect">
            <a:avLst/>
          </a:prstGeom>
          <a:solidFill>
            <a:schemeClr val="bg1">
              <a:lumMod val="95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34E346-DEC9-4E95-B29E-4C5E03FF5A23}"/>
              </a:ext>
            </a:extLst>
          </p:cNvPr>
          <p:cNvSpPr/>
          <p:nvPr/>
        </p:nvSpPr>
        <p:spPr>
          <a:xfrm>
            <a:off x="-19078" y="1948309"/>
            <a:ext cx="12189648" cy="914270"/>
          </a:xfrm>
          <a:prstGeom prst="rect">
            <a:avLst/>
          </a:prstGeom>
          <a:noFill/>
        </p:spPr>
        <p:txBody>
          <a:bodyPr lIns="429707" rIns="429707" anchor="ctr" anchorCtr="0">
            <a:noAutofit/>
          </a:bodyPr>
          <a:lstStyle/>
          <a:p>
            <a:pPr algn="ctr" defTabSz="914016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745" spc="-50">
                <a:ln w="3175">
                  <a:noFill/>
                </a:ln>
                <a:cs typeface="Segoe UI" pitchFamily="34" charset="0"/>
              </a:rPr>
              <a:t>Digital transformation is an economic imperative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6887A-B5AE-4856-AFB8-723E0EA7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" y="1125253"/>
            <a:ext cx="12192000" cy="1058094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529">
                <a:latin typeface="+mn-lt"/>
              </a:rPr>
              <a:t>The question is no longer </a:t>
            </a:r>
            <a:r>
              <a:rPr lang="en-US" sz="3529" i="1">
                <a:latin typeface="+mn-lt"/>
              </a:rPr>
              <a:t>“if or when”, </a:t>
            </a:r>
            <a:r>
              <a:rPr lang="en-US" sz="3529">
                <a:latin typeface="+mn-lt"/>
              </a:rPr>
              <a:t>it’s </a:t>
            </a:r>
            <a:r>
              <a:rPr lang="en-US" sz="3529" i="1">
                <a:latin typeface="+mn-lt"/>
              </a:rPr>
              <a:t>“how”</a:t>
            </a:r>
            <a:endParaRPr lang="en-US" sz="3529">
              <a:latin typeface="+mn-lt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3F64B52-2971-4349-AB89-50E1A7A45EFB}"/>
              </a:ext>
            </a:extLst>
          </p:cNvPr>
          <p:cNvSpPr txBox="1">
            <a:spLocks/>
          </p:cNvSpPr>
          <p:nvPr/>
        </p:nvSpPr>
        <p:spPr>
          <a:xfrm>
            <a:off x="609973" y="4416445"/>
            <a:ext cx="3137487" cy="528399"/>
          </a:xfrm>
          <a:prstGeom prst="rect">
            <a:avLst/>
          </a:prstGeom>
        </p:spPr>
        <p:txBody>
          <a:bodyPr anchor="ctr"/>
          <a:lstStyle>
            <a:lvl1pPr marL="232522" indent="-232522" algn="l" defTabSz="930087" rtl="0" eaLnBrk="1" latinLnBrk="0" hangingPunct="1">
              <a:lnSpc>
                <a:spcPct val="90000"/>
              </a:lnSpc>
              <a:spcBef>
                <a:spcPts val="1018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9756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6260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27651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9269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5773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2782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782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286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1764">
              <a:lnSpc>
                <a:spcPct val="100000"/>
              </a:lnSpc>
              <a:spcBef>
                <a:spcPts val="998"/>
              </a:spcBef>
              <a:buNone/>
              <a:defRPr/>
            </a:pPr>
            <a:r>
              <a:rPr lang="en-US" sz="2353">
                <a:solidFill>
                  <a:schemeClr val="tx1"/>
                </a:solidFill>
              </a:rPr>
              <a:t>90% of organizations already use the cloud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E4CE42D-5767-489B-AF26-3EC530D55AF4}"/>
              </a:ext>
            </a:extLst>
          </p:cNvPr>
          <p:cNvSpPr txBox="1">
            <a:spLocks/>
          </p:cNvSpPr>
          <p:nvPr/>
        </p:nvSpPr>
        <p:spPr>
          <a:xfrm>
            <a:off x="4431497" y="4416445"/>
            <a:ext cx="3496057" cy="528399"/>
          </a:xfrm>
          <a:prstGeom prst="rect">
            <a:avLst/>
          </a:prstGeom>
        </p:spPr>
        <p:txBody>
          <a:bodyPr vert="horz" lIns="89642" tIns="44821" rIns="89642" bIns="44821" rtlCol="0" anchor="ctr"/>
          <a:lstStyle>
            <a:defPPr>
              <a:defRPr lang="en-US"/>
            </a:defPPr>
            <a:lvl1pPr marL="0" algn="r" defTabSz="932742" rtl="0" eaLnBrk="1" latinLnBrk="0" hangingPunct="1">
              <a:defRPr sz="81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defRPr/>
            </a:pPr>
            <a:r>
              <a:rPr lang="en-US" sz="2353">
                <a:solidFill>
                  <a:schemeClr val="tx1"/>
                </a:solidFill>
              </a:rPr>
              <a:t>The cloud is the safest place for your business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D7C704C-092C-4462-ACBA-8819913E28D3}"/>
              </a:ext>
            </a:extLst>
          </p:cNvPr>
          <p:cNvSpPr txBox="1">
            <a:spLocks/>
          </p:cNvSpPr>
          <p:nvPr/>
        </p:nvSpPr>
        <p:spPr>
          <a:xfrm>
            <a:off x="8546046" y="4416445"/>
            <a:ext cx="3137487" cy="528399"/>
          </a:xfrm>
          <a:prstGeom prst="rect">
            <a:avLst/>
          </a:prstGeom>
        </p:spPr>
        <p:txBody>
          <a:bodyPr anchor="ctr"/>
          <a:lstStyle>
            <a:lvl1pPr marL="232522" indent="-232522" algn="l" defTabSz="930087" rtl="0" eaLnBrk="1" latinLnBrk="0" hangingPunct="1">
              <a:lnSpc>
                <a:spcPct val="90000"/>
              </a:lnSpc>
              <a:spcBef>
                <a:spcPts val="1018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9756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6260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27651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9269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5773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2782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7825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2868" indent="-232522" algn="l" defTabSz="930087" rtl="0" eaLnBrk="1" latinLnBrk="0" hangingPunct="1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defRPr sz="18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1764">
              <a:lnSpc>
                <a:spcPct val="100000"/>
              </a:lnSpc>
              <a:spcBef>
                <a:spcPts val="998"/>
              </a:spcBef>
              <a:buNone/>
              <a:defRPr/>
            </a:pPr>
            <a:r>
              <a:rPr lang="en-US" sz="2353">
                <a:solidFill>
                  <a:schemeClr val="tx1"/>
                </a:solidFill>
              </a:rPr>
              <a:t>Benefits of the cloud are proven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D8D69F-B93F-4DCD-A6FA-B8335CD2F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520" y="3399244"/>
            <a:ext cx="670505" cy="67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CD7802-3C4A-49F1-9941-0595191F0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850" y="3450597"/>
            <a:ext cx="483161" cy="8150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BF92E-2618-4D28-B905-D9880EBB8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011" y="3466647"/>
            <a:ext cx="582676" cy="5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3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AE16DC-24DF-4957-88AE-404BBE4E6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9CC48-8F55-4830-A549-78BEE8EF8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9136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343ECA-CAAC-4723-88DF-CAFF1E366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8DAD46-AF62-4150-B04A-2C43CC32F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3202" y="154064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7938667-559E-4312-AE99-7A213F453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551441-973C-4D62-A067-55315F77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947A0-9905-4419-ACA2-BBA606CD5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758997"/>
            <a:ext cx="3319895" cy="5381177"/>
          </a:xfrm>
        </p:spPr>
        <p:txBody>
          <a:bodyPr vert="horz" lIns="0" tIns="0" rIns="0" bIns="0" rtlCol="0" anchor="ctr">
            <a:normAutofit/>
          </a:bodyPr>
          <a:lstStyle/>
          <a:p>
            <a:pPr algn="l"/>
            <a:r>
              <a:rPr lang="en-US" cap="none" spc="7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Who am I</a:t>
            </a:r>
          </a:p>
        </p:txBody>
      </p:sp>
      <p:pic>
        <p:nvPicPr>
          <p:cNvPr id="4" name="Picture 2" descr="Image may contain: Sarah Lean, smiling, indoor">
            <a:extLst>
              <a:ext uri="{FF2B5EF4-FFF2-40B4-BE49-F238E27FC236}">
                <a16:creationId xmlns:a16="http://schemas.microsoft.com/office/drawing/2014/main" id="{7A92F6E1-1E19-444E-87AD-A9D077EB8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 b="-4"/>
          <a:stretch/>
        </p:blipFill>
        <p:spPr bwMode="auto">
          <a:xfrm>
            <a:off x="4765806" y="758997"/>
            <a:ext cx="2516486" cy="251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may contain: 1 person">
            <a:extLst>
              <a:ext uri="{FF2B5EF4-FFF2-40B4-BE49-F238E27FC236}">
                <a16:creationId xmlns:a16="http://schemas.microsoft.com/office/drawing/2014/main" id="{B3896FEF-4795-4D33-8E19-81D5B8DC2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43"/>
          <a:stretch/>
        </p:blipFill>
        <p:spPr bwMode="auto">
          <a:xfrm>
            <a:off x="4723322" y="3623688"/>
            <a:ext cx="2785116" cy="251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8143EB-CDF2-4438-B30F-B85001E93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1541" y="693271"/>
            <a:ext cx="4474442" cy="5446903"/>
          </a:xfrm>
        </p:spPr>
        <p:txBody>
          <a:bodyPr vert="horz" lIns="0" tIns="0" rIns="0" bIns="0" rtlCol="0" anchor="ctr">
            <a:normAutofit/>
          </a:bodyPr>
          <a:lstStyle/>
          <a:p>
            <a:pPr marL="457200" marR="0" lvl="0" indent="-22860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Senior Cloud Advocate @ Microsoft</a:t>
            </a:r>
          </a:p>
          <a:p>
            <a:pPr marL="457200" marR="0" lvl="0" indent="-22860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Blog at </a:t>
            </a:r>
            <a:r>
              <a:rPr kumimoji="0" lang="en-US" i="0" u="sng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www.techielass.com</a:t>
            </a:r>
          </a:p>
          <a:p>
            <a:pPr marL="457200" marR="0" lvl="0" indent="-22860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@Techielass</a:t>
            </a:r>
          </a:p>
          <a:p>
            <a:pPr marL="457200" marR="0" lvl="0" indent="-22860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Founder of the Glasgow Azure User Group</a:t>
            </a:r>
          </a:p>
          <a:p>
            <a:pPr marL="457200" marR="0" lvl="0" indent="-22860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STEM Ambassador</a:t>
            </a:r>
          </a:p>
          <a:p>
            <a:pPr marL="457200" marR="0" lvl="0" indent="-22860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14+ years in the IT industry</a:t>
            </a:r>
          </a:p>
          <a:p>
            <a:pPr marL="457200" marR="0" lvl="0" indent="-22860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IT Pro</a:t>
            </a:r>
          </a:p>
          <a:p>
            <a:pPr marL="457200" marR="0" lvl="0" indent="-228600" algn="l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indent="-2286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32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23A91F-4A0F-46AB-B5E4-66D0CA3D81C7}"/>
              </a:ext>
            </a:extLst>
          </p:cNvPr>
          <p:cNvSpPr txBox="1"/>
          <p:nvPr/>
        </p:nvSpPr>
        <p:spPr>
          <a:xfrm>
            <a:off x="1040235" y="1174459"/>
            <a:ext cx="10268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UI"/>
              </a:rPr>
              <a:t>…”We’ve gained huge amounts of efficiency—</a:t>
            </a:r>
            <a:r>
              <a:rPr lang="en-GB" sz="3600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UI"/>
              </a:rPr>
              <a:t>85 percent </a:t>
            </a:r>
            <a:r>
              <a:rPr lang="en-GB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UI"/>
              </a:rPr>
              <a:t>of outages and downtime have been eliminated. The profitability of our hosting business increased by </a:t>
            </a:r>
            <a:r>
              <a:rPr lang="en-GB" sz="3600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UI"/>
              </a:rPr>
              <a:t>30 percent </a:t>
            </a:r>
            <a:r>
              <a:rPr lang="en-GB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UI"/>
              </a:rPr>
              <a:t>within three months. Also, the engineering hours required to run all that infrastructure were reduced by half…”</a:t>
            </a:r>
          </a:p>
          <a:p>
            <a:pPr algn="l"/>
            <a:r>
              <a:rPr lang="en-GB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UI"/>
              </a:rPr>
              <a:t>- </a:t>
            </a:r>
            <a:r>
              <a:rPr lang="en-GB" sz="3600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UI"/>
              </a:rPr>
              <a:t>Base2</a:t>
            </a:r>
          </a:p>
        </p:txBody>
      </p:sp>
    </p:spTree>
    <p:extLst>
      <p:ext uri="{BB962C8B-B14F-4D97-AF65-F5344CB8AC3E}">
        <p14:creationId xmlns:p14="http://schemas.microsoft.com/office/powerpoint/2010/main" val="353623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A2B4964-CF90-4D0F-8E40-771B9FA08DD8}"/>
              </a:ext>
            </a:extLst>
          </p:cNvPr>
          <p:cNvSpPr/>
          <p:nvPr/>
        </p:nvSpPr>
        <p:spPr>
          <a:xfrm>
            <a:off x="9918585" y="2672276"/>
            <a:ext cx="1665116" cy="2459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24">
            <a:extLst>
              <a:ext uri="{FF2B5EF4-FFF2-40B4-BE49-F238E27FC236}">
                <a16:creationId xmlns:a16="http://schemas.microsoft.com/office/drawing/2014/main" id="{AE362D0F-4E17-4063-8F55-BE746294A527}"/>
              </a:ext>
            </a:extLst>
          </p:cNvPr>
          <p:cNvSpPr txBox="1">
            <a:spLocks/>
          </p:cNvSpPr>
          <p:nvPr/>
        </p:nvSpPr>
        <p:spPr>
          <a:xfrm>
            <a:off x="546052" y="837995"/>
            <a:ext cx="9477375" cy="61595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 infrastructure </a:t>
            </a:r>
          </a:p>
          <a:p>
            <a:r>
              <a:rPr lang="en-US" sz="4000" cap="none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your innovation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BC7842-711B-4F53-9245-725C499EBBD8}"/>
              </a:ext>
            </a:extLst>
          </p:cNvPr>
          <p:cNvGrpSpPr/>
          <p:nvPr/>
        </p:nvGrpSpPr>
        <p:grpSpPr>
          <a:xfrm>
            <a:off x="518577" y="1843025"/>
            <a:ext cx="11374999" cy="3288963"/>
            <a:chOff x="445229" y="2278221"/>
            <a:chExt cx="11374999" cy="32889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5ABF65-DDDC-4B3D-A162-3684F0F975B0}"/>
                </a:ext>
              </a:extLst>
            </p:cNvPr>
            <p:cNvSpPr/>
            <p:nvPr/>
          </p:nvSpPr>
          <p:spPr>
            <a:xfrm>
              <a:off x="488158" y="2278221"/>
              <a:ext cx="149410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On-demand </a:t>
              </a: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global scale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9760DB-FA3A-4767-89AA-702FAAA71662}"/>
                </a:ext>
              </a:extLst>
            </p:cNvPr>
            <p:cNvSpPr/>
            <p:nvPr/>
          </p:nvSpPr>
          <p:spPr>
            <a:xfrm>
              <a:off x="6841513" y="2278221"/>
              <a:ext cx="20180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Linux, Open Source, </a:t>
              </a: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and Red Hat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FEB89F-3543-4E41-8C69-26EDA76E6248}"/>
                </a:ext>
              </a:extLst>
            </p:cNvPr>
            <p:cNvSpPr/>
            <p:nvPr/>
          </p:nvSpPr>
          <p:spPr>
            <a:xfrm>
              <a:off x="3828375" y="2278221"/>
              <a:ext cx="18950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Best for Microsoft workloads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72F9C8-1B09-42E0-A482-8D35614D4E34}"/>
                </a:ext>
              </a:extLst>
            </p:cNvPr>
            <p:cNvSpPr/>
            <p:nvPr/>
          </p:nvSpPr>
          <p:spPr>
            <a:xfrm>
              <a:off x="472704" y="4920853"/>
              <a:ext cx="9428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797999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920876" algn="l"/>
                </a:tabLst>
                <a:defRPr/>
              </a:pPr>
              <a:r>
                <a:rPr kumimoji="0" lang="en-GB" sz="4000" b="0" i="0" u="none" strike="noStrike" kern="1200" cap="none" spc="-50" normalizeH="0" baseline="0" noProof="0" dirty="0">
                  <a:ln w="3175">
                    <a:noFill/>
                  </a:ln>
                  <a:gradFill flip="none" rotWithShape="1">
                    <a:gsLst>
                      <a:gs pos="0">
                        <a:srgbClr val="0078D4"/>
                      </a:gs>
                      <a:gs pos="100000">
                        <a:srgbClr val="50E6FF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0B8EB7-32F4-4901-B833-DBEEFF9D61F0}"/>
                </a:ext>
              </a:extLst>
            </p:cNvPr>
            <p:cNvSpPr/>
            <p:nvPr/>
          </p:nvSpPr>
          <p:spPr>
            <a:xfrm>
              <a:off x="6822105" y="4039508"/>
              <a:ext cx="10406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797999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920876" algn="l"/>
                </a:tabLst>
                <a:defRPr/>
              </a:pPr>
              <a:r>
                <a:rPr kumimoji="0" lang="en-GB" sz="4000" b="0" i="0" u="none" strike="noStrike" kern="1200" cap="none" spc="-50" normalizeH="0" baseline="0" noProof="0" dirty="0">
                  <a:ln w="3175">
                    <a:noFill/>
                  </a:ln>
                  <a:gradFill flip="none" rotWithShape="1">
                    <a:gsLst>
                      <a:gs pos="0">
                        <a:srgbClr val="0078D4"/>
                      </a:gs>
                      <a:gs pos="100000">
                        <a:srgbClr val="50E6FF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1.4x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7EE5CF-A7A7-4E2B-91AE-BED090DD7F69}"/>
                </a:ext>
              </a:extLst>
            </p:cNvPr>
            <p:cNvSpPr/>
            <p:nvPr/>
          </p:nvSpPr>
          <p:spPr>
            <a:xfrm>
              <a:off x="7818618" y="4111194"/>
              <a:ext cx="8341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growth</a:t>
              </a:r>
              <a:b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of Linux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86E971-AF26-406B-9E5D-8687195C60CB}"/>
                </a:ext>
              </a:extLst>
            </p:cNvPr>
            <p:cNvSpPr/>
            <p:nvPr/>
          </p:nvSpPr>
          <p:spPr>
            <a:xfrm>
              <a:off x="3828375" y="4101267"/>
              <a:ext cx="25575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Run SQL in Azure VMs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most cost-effectively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+mn-ea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B79CD3-506B-4B7D-8DF5-DF1E0EA6DE44}"/>
                </a:ext>
              </a:extLst>
            </p:cNvPr>
            <p:cNvSpPr/>
            <p:nvPr/>
          </p:nvSpPr>
          <p:spPr>
            <a:xfrm>
              <a:off x="9951995" y="2278221"/>
              <a:ext cx="186823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Purpose-built infrastructure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4211C1-4727-42F0-83A5-906AD7C1CC52}"/>
                </a:ext>
              </a:extLst>
            </p:cNvPr>
            <p:cNvSpPr/>
            <p:nvPr/>
          </p:nvSpPr>
          <p:spPr>
            <a:xfrm>
              <a:off x="3828375" y="3239230"/>
              <a:ext cx="25182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Best hybrid cloud experience for Windows Server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E69FBC-46AB-4B1A-9427-5B034B35E0DE}"/>
                </a:ext>
              </a:extLst>
            </p:cNvPr>
            <p:cNvSpPr/>
            <p:nvPr/>
          </p:nvSpPr>
          <p:spPr>
            <a:xfrm>
              <a:off x="6779692" y="3175405"/>
              <a:ext cx="15167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797999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920876" algn="l"/>
                </a:tabLst>
                <a:defRPr/>
              </a:pPr>
              <a:r>
                <a:rPr kumimoji="0" lang="en-GB" sz="4000" b="0" i="0" u="none" strike="noStrike" kern="1200" cap="none" spc="-50" normalizeH="0" baseline="0" noProof="0" dirty="0">
                  <a:ln w="3175">
                    <a:noFill/>
                  </a:ln>
                  <a:gradFill flip="none" rotWithShape="1">
                    <a:gsLst>
                      <a:gs pos="0">
                        <a:srgbClr val="0078D4"/>
                      </a:gs>
                      <a:gs pos="100000">
                        <a:srgbClr val="50E6FF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~50%</a:t>
              </a:r>
              <a:endParaRPr kumimoji="0" lang="en-US" sz="40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0078D4"/>
                    </a:gs>
                    <a:gs pos="100000">
                      <a:srgbClr val="50E6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8CC92-1EA0-4487-9F85-0CAFFAC9B85E}"/>
                </a:ext>
              </a:extLst>
            </p:cNvPr>
            <p:cNvSpPr/>
            <p:nvPr/>
          </p:nvSpPr>
          <p:spPr>
            <a:xfrm>
              <a:off x="445229" y="3175405"/>
              <a:ext cx="742511" cy="646331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 marL="0" marR="0" lvl="0" indent="0" algn="ctr" defTabSz="797999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920876" algn="l"/>
                </a:tabLst>
                <a:defRPr/>
              </a:pPr>
              <a:r>
                <a:rPr lang="en-GB" sz="4000" spc="-50" dirty="0">
                  <a:ln w="3175">
                    <a:noFill/>
                  </a:ln>
                  <a:gradFill flip="none" rotWithShape="1">
                    <a:gsLst>
                      <a:gs pos="0">
                        <a:srgbClr val="0078D4"/>
                      </a:gs>
                      <a:gs pos="100000">
                        <a:srgbClr val="50E6FF"/>
                      </a:gs>
                    </a:gsLst>
                    <a:lin ang="18900000" scaled="1"/>
                    <a:tileRect/>
                  </a:gradFill>
                  <a:latin typeface="Segoe UI Semibold"/>
                </a:rPr>
                <a:t>66</a:t>
              </a:r>
              <a:endParaRPr kumimoji="0" lang="en-GB" sz="40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0078D4"/>
                    </a:gs>
                    <a:gs pos="100000">
                      <a:srgbClr val="50E6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7796CB-E9EB-496E-BB6E-A4790B0FBE4F}"/>
                </a:ext>
              </a:extLst>
            </p:cNvPr>
            <p:cNvGrpSpPr/>
            <p:nvPr/>
          </p:nvGrpSpPr>
          <p:grpSpPr>
            <a:xfrm>
              <a:off x="10052890" y="3290388"/>
              <a:ext cx="1197209" cy="2141826"/>
              <a:chOff x="10188362" y="2965267"/>
              <a:chExt cx="1311136" cy="2345643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A17B3AE6-E8E6-4085-8594-FF51F10BC5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10203603" y="2965267"/>
                <a:ext cx="503652" cy="249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Image result for vmware logo png">
                <a:extLst>
                  <a:ext uri="{FF2B5EF4-FFF2-40B4-BE49-F238E27FC236}">
                    <a16:creationId xmlns:a16="http://schemas.microsoft.com/office/drawing/2014/main" id="{598C43DF-BD6E-4CE7-8A7A-F6BA5C7002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88362" y="3561709"/>
                <a:ext cx="1076136" cy="163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Image result for oracle logo png">
                <a:extLst>
                  <a:ext uri="{FF2B5EF4-FFF2-40B4-BE49-F238E27FC236}">
                    <a16:creationId xmlns:a16="http://schemas.microsoft.com/office/drawing/2014/main" id="{A89FF6E2-CA1D-42EE-AC42-EC0ECC55BD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88362" y="4072347"/>
                <a:ext cx="1230439" cy="1743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1EAE4B36-098F-469D-9A54-C723AE3341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tretch>
                <a:fillRect/>
              </a:stretch>
            </p:blipFill>
            <p:spPr bwMode="auto">
              <a:xfrm>
                <a:off x="10203602" y="4593635"/>
                <a:ext cx="1295896" cy="2266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 descr="Image result for cray logo">
                <a:extLst>
                  <a:ext uri="{FF2B5EF4-FFF2-40B4-BE49-F238E27FC236}">
                    <a16:creationId xmlns:a16="http://schemas.microsoft.com/office/drawing/2014/main" id="{D79309FF-B4BD-4775-99AA-1C244945E7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5982" y="5167249"/>
                <a:ext cx="1227287" cy="143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AFE9EC-44AD-4B52-893D-D42DB6F7760E}"/>
                </a:ext>
              </a:extLst>
            </p:cNvPr>
            <p:cNvSpPr txBox="1"/>
            <p:nvPr/>
          </p:nvSpPr>
          <p:spPr>
            <a:xfrm>
              <a:off x="7607787" y="4963303"/>
              <a:ext cx="17629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R="0" lvl="0" indent="0" defTabSz="91422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Co-located support</a:t>
              </a:r>
              <a:b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with Red Hat 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6A6175-9F6D-413C-9015-BA59F61DEFE9}"/>
                </a:ext>
              </a:extLst>
            </p:cNvPr>
            <p:cNvSpPr/>
            <p:nvPr/>
          </p:nvSpPr>
          <p:spPr>
            <a:xfrm>
              <a:off x="3828376" y="4963303"/>
              <a:ext cx="247238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Comprehensive protection for hybrid environments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+mn-ea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5F5ABA-9B8C-4584-AD54-F2A875E863B9}"/>
                </a:ext>
              </a:extLst>
            </p:cNvPr>
            <p:cNvSpPr/>
            <p:nvPr/>
          </p:nvSpPr>
          <p:spPr>
            <a:xfrm>
              <a:off x="473994" y="3996532"/>
              <a:ext cx="109414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797999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90000"/>
                <a:buFontTx/>
                <a:buNone/>
                <a:tabLst>
                  <a:tab pos="920876" algn="l"/>
                </a:tabLst>
                <a:defRPr/>
              </a:pPr>
              <a:r>
                <a:rPr kumimoji="0" lang="en-US" sz="2000" b="0" i="0" u="none" strike="noStrike" kern="1200" cap="none" spc="-50" normalizeH="0" baseline="0" noProof="0" dirty="0">
                  <a:ln w="3175">
                    <a:noFill/>
                  </a:ln>
                  <a:gradFill flip="none" rotWithShape="1">
                    <a:gsLst>
                      <a:gs pos="0">
                        <a:srgbClr val="0078D4"/>
                      </a:gs>
                      <a:gs pos="100000">
                        <a:srgbClr val="50E6FF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Global</a:t>
              </a:r>
              <a:br>
                <a:rPr kumimoji="0" lang="en-US" sz="2000" b="0" i="0" u="none" strike="noStrike" kern="1200" cap="none" spc="-50" normalizeH="0" baseline="0" noProof="0">
                  <a:ln w="3175">
                    <a:noFill/>
                  </a:ln>
                  <a:gradFill flip="none" rotWithShape="1">
                    <a:gsLst>
                      <a:gs pos="0">
                        <a:srgbClr val="0078D4"/>
                      </a:gs>
                      <a:gs pos="100000">
                        <a:srgbClr val="50E6FF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2000" b="0" i="0" u="none" strike="noStrike" kern="1200" cap="none" spc="-50" normalizeH="0" baseline="0" noProof="0" dirty="0">
                  <a:ln w="3175">
                    <a:noFill/>
                  </a:ln>
                  <a:gradFill flip="none" rotWithShape="1">
                    <a:gsLst>
                      <a:gs pos="0">
                        <a:srgbClr val="0078D4"/>
                      </a:gs>
                      <a:gs pos="100000">
                        <a:srgbClr val="50E6FF"/>
                      </a:gs>
                    </a:gsLst>
                    <a:lin ang="18900000" scaled="1"/>
                    <a:tileRect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84E3A4-CEB8-4BA7-A736-2ED7A601A6C9}"/>
                </a:ext>
              </a:extLst>
            </p:cNvPr>
            <p:cNvSpPr/>
            <p:nvPr/>
          </p:nvSpPr>
          <p:spPr>
            <a:xfrm>
              <a:off x="1138850" y="3448550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regions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3FFE9B-36D1-4E99-A101-AA88CD692FF6}"/>
                </a:ext>
              </a:extLst>
            </p:cNvPr>
            <p:cNvSpPr/>
            <p:nvPr/>
          </p:nvSpPr>
          <p:spPr>
            <a:xfrm>
              <a:off x="1533174" y="3969440"/>
              <a:ext cx="215948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More than 160 edge sites and 20,000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peering connections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01C809-A8B0-43E5-A955-5AE56FBA0183}"/>
                </a:ext>
              </a:extLst>
            </p:cNvPr>
            <p:cNvSpPr/>
            <p:nvPr/>
          </p:nvSpPr>
          <p:spPr>
            <a:xfrm>
              <a:off x="1337637" y="4982408"/>
              <a:ext cx="8194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VM size</a:t>
              </a:r>
              <a:b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options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D64E88-00E3-4F08-AE6C-81F1B3A1A1AE}"/>
                </a:ext>
              </a:extLst>
            </p:cNvPr>
            <p:cNvSpPr/>
            <p:nvPr/>
          </p:nvSpPr>
          <p:spPr>
            <a:xfrm>
              <a:off x="8236131" y="3236960"/>
              <a:ext cx="12781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of Azure VMs</a:t>
              </a:r>
              <a:b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run Linux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ADAF8F-DBAA-4351-9094-0671EBFE3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887262" y="4994486"/>
              <a:ext cx="623582" cy="435022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2036AE-2E97-41A6-882B-538DD5DDF476}"/>
                </a:ext>
              </a:extLst>
            </p:cNvPr>
            <p:cNvCxnSpPr/>
            <p:nvPr/>
          </p:nvCxnSpPr>
          <p:spPr>
            <a:xfrm>
              <a:off x="582507" y="3014133"/>
              <a:ext cx="11026986" cy="0"/>
            </a:xfrm>
            <a:prstGeom prst="line">
              <a:avLst/>
            </a:prstGeom>
            <a:ln w="15875">
              <a:solidFill>
                <a:schemeClr val="bg1">
                  <a:lumMod val="75000"/>
                  <a:lumOff val="2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203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-3.5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4.81481E-6 L -4.37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1" name="Group 1596">
            <a:extLst>
              <a:ext uri="{FF2B5EF4-FFF2-40B4-BE49-F238E27FC236}">
                <a16:creationId xmlns:a16="http://schemas.microsoft.com/office/drawing/2014/main" id="{17F8C2E1-D421-4738-8D49-82FC1F14E3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21978" y="933047"/>
            <a:ext cx="5382124" cy="5431590"/>
            <a:chOff x="3986" y="878"/>
            <a:chExt cx="3373" cy="3404"/>
          </a:xfrm>
        </p:grpSpPr>
        <p:sp>
          <p:nvSpPr>
            <p:cNvPr id="1132" name="AutoShape 1595">
              <a:extLst>
                <a:ext uri="{FF2B5EF4-FFF2-40B4-BE49-F238E27FC236}">
                  <a16:creationId xmlns:a16="http://schemas.microsoft.com/office/drawing/2014/main" id="{60C561AB-9080-4E32-B5CF-901EC9ED2BC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991" y="878"/>
              <a:ext cx="3368" cy="3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33" name="Group 1797">
              <a:extLst>
                <a:ext uri="{FF2B5EF4-FFF2-40B4-BE49-F238E27FC236}">
                  <a16:creationId xmlns:a16="http://schemas.microsoft.com/office/drawing/2014/main" id="{EBF3EF58-E9C8-4B7F-AD3D-B16DE6F140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1" y="1447"/>
              <a:ext cx="1599" cy="2835"/>
              <a:chOff x="4001" y="1447"/>
              <a:chExt cx="1599" cy="2835"/>
            </a:xfrm>
          </p:grpSpPr>
          <p:sp>
            <p:nvSpPr>
              <p:cNvPr id="2030" name="Freeform 1597">
                <a:extLst>
                  <a:ext uri="{FF2B5EF4-FFF2-40B4-BE49-F238E27FC236}">
                    <a16:creationId xmlns:a16="http://schemas.microsoft.com/office/drawing/2014/main" id="{1E761EF8-1F42-4C63-BF61-CBBB04AF9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4248"/>
                <a:ext cx="34" cy="34"/>
              </a:xfrm>
              <a:custGeom>
                <a:avLst/>
                <a:gdLst>
                  <a:gd name="T0" fmla="*/ 7 w 7"/>
                  <a:gd name="T1" fmla="*/ 4 h 7"/>
                  <a:gd name="T2" fmla="*/ 4 w 7"/>
                  <a:gd name="T3" fmla="*/ 6 h 7"/>
                  <a:gd name="T4" fmla="*/ 2 w 7"/>
                  <a:gd name="T5" fmla="*/ 0 h 7"/>
                  <a:gd name="T6" fmla="*/ 3 w 7"/>
                  <a:gd name="T7" fmla="*/ 0 h 7"/>
                  <a:gd name="T8" fmla="*/ 7 w 7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cubicBezTo>
                      <a:pt x="7" y="6"/>
                      <a:pt x="6" y="7"/>
                      <a:pt x="4" y="6"/>
                    </a:cubicBezTo>
                    <a:cubicBezTo>
                      <a:pt x="1" y="4"/>
                      <a:pt x="0" y="1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6" y="2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1" name="Freeform 1598">
                <a:extLst>
                  <a:ext uri="{FF2B5EF4-FFF2-40B4-BE49-F238E27FC236}">
                    <a16:creationId xmlns:a16="http://schemas.microsoft.com/office/drawing/2014/main" id="{1476DADB-7F2D-4AED-A581-A4E388036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4224"/>
                <a:ext cx="38" cy="34"/>
              </a:xfrm>
              <a:custGeom>
                <a:avLst/>
                <a:gdLst>
                  <a:gd name="T0" fmla="*/ 7 w 8"/>
                  <a:gd name="T1" fmla="*/ 4 h 7"/>
                  <a:gd name="T2" fmla="*/ 4 w 8"/>
                  <a:gd name="T3" fmla="*/ 6 h 7"/>
                  <a:gd name="T4" fmla="*/ 2 w 8"/>
                  <a:gd name="T5" fmla="*/ 1 h 7"/>
                  <a:gd name="T6" fmla="*/ 3 w 8"/>
                  <a:gd name="T7" fmla="*/ 0 h 7"/>
                  <a:gd name="T8" fmla="*/ 7 w 8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7" y="4"/>
                    </a:moveTo>
                    <a:cubicBezTo>
                      <a:pt x="8" y="6"/>
                      <a:pt x="6" y="7"/>
                      <a:pt x="4" y="6"/>
                    </a:cubicBezTo>
                    <a:cubicBezTo>
                      <a:pt x="2" y="5"/>
                      <a:pt x="0" y="1"/>
                      <a:pt x="2" y="1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1"/>
                      <a:pt x="6" y="3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2" name="Freeform 1599">
                <a:extLst>
                  <a:ext uri="{FF2B5EF4-FFF2-40B4-BE49-F238E27FC236}">
                    <a16:creationId xmlns:a16="http://schemas.microsoft.com/office/drawing/2014/main" id="{8D0672B6-2CB9-4FF7-A13F-D1709DA6D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" y="4195"/>
                <a:ext cx="34" cy="34"/>
              </a:xfrm>
              <a:custGeom>
                <a:avLst/>
                <a:gdLst>
                  <a:gd name="T0" fmla="*/ 6 w 7"/>
                  <a:gd name="T1" fmla="*/ 3 h 7"/>
                  <a:gd name="T2" fmla="*/ 3 w 7"/>
                  <a:gd name="T3" fmla="*/ 6 h 7"/>
                  <a:gd name="T4" fmla="*/ 2 w 7"/>
                  <a:gd name="T5" fmla="*/ 0 h 7"/>
                  <a:gd name="T6" fmla="*/ 2 w 7"/>
                  <a:gd name="T7" fmla="*/ 0 h 7"/>
                  <a:gd name="T8" fmla="*/ 6 w 7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6" y="3"/>
                    </a:moveTo>
                    <a:cubicBezTo>
                      <a:pt x="7" y="6"/>
                      <a:pt x="5" y="7"/>
                      <a:pt x="3" y="6"/>
                    </a:cubicBezTo>
                    <a:cubicBezTo>
                      <a:pt x="0" y="4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3" name="Freeform 1600">
                <a:extLst>
                  <a:ext uri="{FF2B5EF4-FFF2-40B4-BE49-F238E27FC236}">
                    <a16:creationId xmlns:a16="http://schemas.microsoft.com/office/drawing/2014/main" id="{F1C0BC37-CDF9-41FB-B78B-8E9262B18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4176"/>
                <a:ext cx="39" cy="38"/>
              </a:xfrm>
              <a:custGeom>
                <a:avLst/>
                <a:gdLst>
                  <a:gd name="T0" fmla="*/ 8 w 8"/>
                  <a:gd name="T1" fmla="*/ 4 h 8"/>
                  <a:gd name="T2" fmla="*/ 4 w 8"/>
                  <a:gd name="T3" fmla="*/ 6 h 8"/>
                  <a:gd name="T4" fmla="*/ 3 w 8"/>
                  <a:gd name="T5" fmla="*/ 0 h 8"/>
                  <a:gd name="T6" fmla="*/ 3 w 8"/>
                  <a:gd name="T7" fmla="*/ 0 h 8"/>
                  <a:gd name="T8" fmla="*/ 8 w 8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6"/>
                      <a:pt x="7" y="8"/>
                      <a:pt x="4" y="6"/>
                    </a:cubicBezTo>
                    <a:cubicBezTo>
                      <a:pt x="2" y="5"/>
                      <a:pt x="0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4" name="Freeform 1601">
                <a:extLst>
                  <a:ext uri="{FF2B5EF4-FFF2-40B4-BE49-F238E27FC236}">
                    <a16:creationId xmlns:a16="http://schemas.microsoft.com/office/drawing/2014/main" id="{91195435-C88C-49A9-8B02-FCB4600BF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113"/>
                <a:ext cx="38" cy="38"/>
              </a:xfrm>
              <a:custGeom>
                <a:avLst/>
                <a:gdLst>
                  <a:gd name="T0" fmla="*/ 7 w 8"/>
                  <a:gd name="T1" fmla="*/ 4 h 8"/>
                  <a:gd name="T2" fmla="*/ 4 w 8"/>
                  <a:gd name="T3" fmla="*/ 6 h 8"/>
                  <a:gd name="T4" fmla="*/ 2 w 8"/>
                  <a:gd name="T5" fmla="*/ 0 h 8"/>
                  <a:gd name="T6" fmla="*/ 3 w 8"/>
                  <a:gd name="T7" fmla="*/ 0 h 8"/>
                  <a:gd name="T8" fmla="*/ 7 w 8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7" y="4"/>
                    </a:moveTo>
                    <a:cubicBezTo>
                      <a:pt x="8" y="6"/>
                      <a:pt x="6" y="8"/>
                      <a:pt x="4" y="6"/>
                    </a:cubicBezTo>
                    <a:cubicBezTo>
                      <a:pt x="0" y="5"/>
                      <a:pt x="0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5" y="0"/>
                      <a:pt x="7" y="2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5" name="Freeform 1602">
                <a:extLst>
                  <a:ext uri="{FF2B5EF4-FFF2-40B4-BE49-F238E27FC236}">
                    <a16:creationId xmlns:a16="http://schemas.microsoft.com/office/drawing/2014/main" id="{026F00D8-DBB4-4D51-B2E9-1AEBD86FA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4137"/>
                <a:ext cx="39" cy="39"/>
              </a:xfrm>
              <a:custGeom>
                <a:avLst/>
                <a:gdLst>
                  <a:gd name="T0" fmla="*/ 7 w 8"/>
                  <a:gd name="T1" fmla="*/ 4 h 8"/>
                  <a:gd name="T2" fmla="*/ 4 w 8"/>
                  <a:gd name="T3" fmla="*/ 7 h 8"/>
                  <a:gd name="T4" fmla="*/ 2 w 8"/>
                  <a:gd name="T5" fmla="*/ 1 h 8"/>
                  <a:gd name="T6" fmla="*/ 3 w 8"/>
                  <a:gd name="T7" fmla="*/ 0 h 8"/>
                  <a:gd name="T8" fmla="*/ 7 w 8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7" y="4"/>
                    </a:moveTo>
                    <a:cubicBezTo>
                      <a:pt x="8" y="7"/>
                      <a:pt x="6" y="8"/>
                      <a:pt x="4" y="7"/>
                    </a:cubicBezTo>
                    <a:cubicBezTo>
                      <a:pt x="1" y="5"/>
                      <a:pt x="0" y="1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5" y="1"/>
                      <a:pt x="7" y="3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6" name="Freeform 1603">
                <a:extLst>
                  <a:ext uri="{FF2B5EF4-FFF2-40B4-BE49-F238E27FC236}">
                    <a16:creationId xmlns:a16="http://schemas.microsoft.com/office/drawing/2014/main" id="{8F0E4D9A-1807-4586-A575-1F612A16B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4" y="4161"/>
                <a:ext cx="39" cy="34"/>
              </a:xfrm>
              <a:custGeom>
                <a:avLst/>
                <a:gdLst>
                  <a:gd name="T0" fmla="*/ 7 w 8"/>
                  <a:gd name="T1" fmla="*/ 3 h 7"/>
                  <a:gd name="T2" fmla="*/ 3 w 8"/>
                  <a:gd name="T3" fmla="*/ 6 h 7"/>
                  <a:gd name="T4" fmla="*/ 3 w 8"/>
                  <a:gd name="T5" fmla="*/ 0 h 7"/>
                  <a:gd name="T6" fmla="*/ 3 w 8"/>
                  <a:gd name="T7" fmla="*/ 0 h 7"/>
                  <a:gd name="T8" fmla="*/ 7 w 8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8" y="6"/>
                      <a:pt x="5" y="7"/>
                      <a:pt x="3" y="6"/>
                    </a:cubicBezTo>
                    <a:cubicBezTo>
                      <a:pt x="0" y="4"/>
                      <a:pt x="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7" name="Freeform 1604">
                <a:extLst>
                  <a:ext uri="{FF2B5EF4-FFF2-40B4-BE49-F238E27FC236}">
                    <a16:creationId xmlns:a16="http://schemas.microsoft.com/office/drawing/2014/main" id="{C7E95508-88DB-4B32-AFB9-3B6C46589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0" y="4098"/>
                <a:ext cx="39" cy="44"/>
              </a:xfrm>
              <a:custGeom>
                <a:avLst/>
                <a:gdLst>
                  <a:gd name="T0" fmla="*/ 8 w 8"/>
                  <a:gd name="T1" fmla="*/ 4 h 9"/>
                  <a:gd name="T2" fmla="*/ 3 w 8"/>
                  <a:gd name="T3" fmla="*/ 7 h 9"/>
                  <a:gd name="T4" fmla="*/ 3 w 8"/>
                  <a:gd name="T5" fmla="*/ 0 h 9"/>
                  <a:gd name="T6" fmla="*/ 3 w 8"/>
                  <a:gd name="T7" fmla="*/ 0 h 9"/>
                  <a:gd name="T8" fmla="*/ 8 w 8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8" y="4"/>
                    </a:moveTo>
                    <a:cubicBezTo>
                      <a:pt x="8" y="7"/>
                      <a:pt x="6" y="9"/>
                      <a:pt x="3" y="7"/>
                    </a:cubicBezTo>
                    <a:cubicBezTo>
                      <a:pt x="0" y="5"/>
                      <a:pt x="0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8" name="Freeform 1605">
                <a:extLst>
                  <a:ext uri="{FF2B5EF4-FFF2-40B4-BE49-F238E27FC236}">
                    <a16:creationId xmlns:a16="http://schemas.microsoft.com/office/drawing/2014/main" id="{CC3ABB78-3046-4028-BDAE-98812D595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" y="4069"/>
                <a:ext cx="44" cy="44"/>
              </a:xfrm>
              <a:custGeom>
                <a:avLst/>
                <a:gdLst>
                  <a:gd name="T0" fmla="*/ 8 w 9"/>
                  <a:gd name="T1" fmla="*/ 5 h 9"/>
                  <a:gd name="T2" fmla="*/ 3 w 9"/>
                  <a:gd name="T3" fmla="*/ 7 h 9"/>
                  <a:gd name="T4" fmla="*/ 3 w 9"/>
                  <a:gd name="T5" fmla="*/ 1 h 9"/>
                  <a:gd name="T6" fmla="*/ 3 w 9"/>
                  <a:gd name="T7" fmla="*/ 0 h 9"/>
                  <a:gd name="T8" fmla="*/ 8 w 9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8" y="5"/>
                    </a:moveTo>
                    <a:cubicBezTo>
                      <a:pt x="9" y="8"/>
                      <a:pt x="6" y="9"/>
                      <a:pt x="3" y="7"/>
                    </a:cubicBezTo>
                    <a:cubicBezTo>
                      <a:pt x="0" y="5"/>
                      <a:pt x="0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1"/>
                      <a:pt x="8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9" name="Freeform 1606">
                <a:extLst>
                  <a:ext uri="{FF2B5EF4-FFF2-40B4-BE49-F238E27FC236}">
                    <a16:creationId xmlns:a16="http://schemas.microsoft.com/office/drawing/2014/main" id="{0B0C7E0B-9C1F-4E8D-AAD5-93A3CDA34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4050"/>
                <a:ext cx="44" cy="39"/>
              </a:xfrm>
              <a:custGeom>
                <a:avLst/>
                <a:gdLst>
                  <a:gd name="T0" fmla="*/ 8 w 9"/>
                  <a:gd name="T1" fmla="*/ 4 h 8"/>
                  <a:gd name="T2" fmla="*/ 4 w 9"/>
                  <a:gd name="T3" fmla="*/ 7 h 8"/>
                  <a:gd name="T4" fmla="*/ 2 w 9"/>
                  <a:gd name="T5" fmla="*/ 0 h 8"/>
                  <a:gd name="T6" fmla="*/ 3 w 9"/>
                  <a:gd name="T7" fmla="*/ 0 h 8"/>
                  <a:gd name="T8" fmla="*/ 8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8" y="4"/>
                    </a:moveTo>
                    <a:cubicBezTo>
                      <a:pt x="9" y="7"/>
                      <a:pt x="7" y="8"/>
                      <a:pt x="4" y="7"/>
                    </a:cubicBezTo>
                    <a:cubicBezTo>
                      <a:pt x="1" y="5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0" name="Freeform 1607">
                <a:extLst>
                  <a:ext uri="{FF2B5EF4-FFF2-40B4-BE49-F238E27FC236}">
                    <a16:creationId xmlns:a16="http://schemas.microsoft.com/office/drawing/2014/main" id="{22194FE1-04F6-452F-910A-B14FEA8FA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4012"/>
                <a:ext cx="44" cy="43"/>
              </a:xfrm>
              <a:custGeom>
                <a:avLst/>
                <a:gdLst>
                  <a:gd name="T0" fmla="*/ 9 w 9"/>
                  <a:gd name="T1" fmla="*/ 4 h 9"/>
                  <a:gd name="T2" fmla="*/ 4 w 9"/>
                  <a:gd name="T3" fmla="*/ 7 h 9"/>
                  <a:gd name="T4" fmla="*/ 3 w 9"/>
                  <a:gd name="T5" fmla="*/ 0 h 9"/>
                  <a:gd name="T6" fmla="*/ 4 w 9"/>
                  <a:gd name="T7" fmla="*/ 0 h 9"/>
                  <a:gd name="T8" fmla="*/ 9 w 9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9" y="7"/>
                      <a:pt x="7" y="9"/>
                      <a:pt x="4" y="7"/>
                    </a:cubicBezTo>
                    <a:cubicBezTo>
                      <a:pt x="1" y="5"/>
                      <a:pt x="0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8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1" name="Freeform 1608">
                <a:extLst>
                  <a:ext uri="{FF2B5EF4-FFF2-40B4-BE49-F238E27FC236}">
                    <a16:creationId xmlns:a16="http://schemas.microsoft.com/office/drawing/2014/main" id="{C328B430-E2BE-4A3F-9F10-6DE433C12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3949"/>
                <a:ext cx="49" cy="43"/>
              </a:xfrm>
              <a:custGeom>
                <a:avLst/>
                <a:gdLst>
                  <a:gd name="T0" fmla="*/ 9 w 10"/>
                  <a:gd name="T1" fmla="*/ 4 h 9"/>
                  <a:gd name="T2" fmla="*/ 4 w 10"/>
                  <a:gd name="T3" fmla="*/ 7 h 9"/>
                  <a:gd name="T4" fmla="*/ 4 w 10"/>
                  <a:gd name="T5" fmla="*/ 0 h 9"/>
                  <a:gd name="T6" fmla="*/ 4 w 10"/>
                  <a:gd name="T7" fmla="*/ 0 h 9"/>
                  <a:gd name="T8" fmla="*/ 9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9" y="4"/>
                    </a:moveTo>
                    <a:cubicBezTo>
                      <a:pt x="10" y="8"/>
                      <a:pt x="7" y="9"/>
                      <a:pt x="4" y="7"/>
                    </a:cubicBezTo>
                    <a:cubicBezTo>
                      <a:pt x="0" y="5"/>
                      <a:pt x="0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2" name="Freeform 1609">
                <a:extLst>
                  <a:ext uri="{FF2B5EF4-FFF2-40B4-BE49-F238E27FC236}">
                    <a16:creationId xmlns:a16="http://schemas.microsoft.com/office/drawing/2014/main" id="{8BF4428C-85AC-40BF-9E4F-60A77E33B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" y="3881"/>
                <a:ext cx="43" cy="49"/>
              </a:xfrm>
              <a:custGeom>
                <a:avLst/>
                <a:gdLst>
                  <a:gd name="T0" fmla="*/ 9 w 9"/>
                  <a:gd name="T1" fmla="*/ 4 h 10"/>
                  <a:gd name="T2" fmla="*/ 3 w 9"/>
                  <a:gd name="T3" fmla="*/ 8 h 10"/>
                  <a:gd name="T4" fmla="*/ 3 w 9"/>
                  <a:gd name="T5" fmla="*/ 0 h 10"/>
                  <a:gd name="T6" fmla="*/ 4 w 9"/>
                  <a:gd name="T7" fmla="*/ 0 h 10"/>
                  <a:gd name="T8" fmla="*/ 9 w 9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9" y="4"/>
                    </a:moveTo>
                    <a:cubicBezTo>
                      <a:pt x="9" y="8"/>
                      <a:pt x="6" y="10"/>
                      <a:pt x="3" y="8"/>
                    </a:cubicBezTo>
                    <a:cubicBezTo>
                      <a:pt x="0" y="5"/>
                      <a:pt x="0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3" name="Freeform 1610">
                <a:extLst>
                  <a:ext uri="{FF2B5EF4-FFF2-40B4-BE49-F238E27FC236}">
                    <a16:creationId xmlns:a16="http://schemas.microsoft.com/office/drawing/2014/main" id="{D2CC96DD-0E2E-4CF1-A721-153DB3CBD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3978"/>
                <a:ext cx="43" cy="43"/>
              </a:xfrm>
              <a:custGeom>
                <a:avLst/>
                <a:gdLst>
                  <a:gd name="T0" fmla="*/ 9 w 9"/>
                  <a:gd name="T1" fmla="*/ 4 h 9"/>
                  <a:gd name="T2" fmla="*/ 4 w 9"/>
                  <a:gd name="T3" fmla="*/ 7 h 9"/>
                  <a:gd name="T4" fmla="*/ 4 w 9"/>
                  <a:gd name="T5" fmla="*/ 0 h 9"/>
                  <a:gd name="T6" fmla="*/ 4 w 9"/>
                  <a:gd name="T7" fmla="*/ 0 h 9"/>
                  <a:gd name="T8" fmla="*/ 9 w 9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9" y="7"/>
                      <a:pt x="6" y="9"/>
                      <a:pt x="4" y="7"/>
                    </a:cubicBezTo>
                    <a:cubicBezTo>
                      <a:pt x="0" y="5"/>
                      <a:pt x="1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4" name="Freeform 1611">
                <a:extLst>
                  <a:ext uri="{FF2B5EF4-FFF2-40B4-BE49-F238E27FC236}">
                    <a16:creationId xmlns:a16="http://schemas.microsoft.com/office/drawing/2014/main" id="{E1635008-3DB1-4BE4-94A1-9B26AC685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" y="3915"/>
                <a:ext cx="48" cy="44"/>
              </a:xfrm>
              <a:custGeom>
                <a:avLst/>
                <a:gdLst>
                  <a:gd name="T0" fmla="*/ 9 w 10"/>
                  <a:gd name="T1" fmla="*/ 4 h 9"/>
                  <a:gd name="T2" fmla="*/ 3 w 10"/>
                  <a:gd name="T3" fmla="*/ 7 h 9"/>
                  <a:gd name="T4" fmla="*/ 4 w 10"/>
                  <a:gd name="T5" fmla="*/ 0 h 9"/>
                  <a:gd name="T6" fmla="*/ 4 w 10"/>
                  <a:gd name="T7" fmla="*/ 0 h 9"/>
                  <a:gd name="T8" fmla="*/ 9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9" y="4"/>
                    </a:moveTo>
                    <a:cubicBezTo>
                      <a:pt x="10" y="8"/>
                      <a:pt x="6" y="9"/>
                      <a:pt x="3" y="7"/>
                    </a:cubicBezTo>
                    <a:cubicBezTo>
                      <a:pt x="0" y="5"/>
                      <a:pt x="0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5" name="Freeform 1612">
                <a:extLst>
                  <a:ext uri="{FF2B5EF4-FFF2-40B4-BE49-F238E27FC236}">
                    <a16:creationId xmlns:a16="http://schemas.microsoft.com/office/drawing/2014/main" id="{BCE6CFEA-2636-48A1-BD82-7B3AB7983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4041"/>
                <a:ext cx="43" cy="38"/>
              </a:xfrm>
              <a:custGeom>
                <a:avLst/>
                <a:gdLst>
                  <a:gd name="T0" fmla="*/ 8 w 9"/>
                  <a:gd name="T1" fmla="*/ 4 h 8"/>
                  <a:gd name="T2" fmla="*/ 3 w 9"/>
                  <a:gd name="T3" fmla="*/ 7 h 8"/>
                  <a:gd name="T4" fmla="*/ 4 w 9"/>
                  <a:gd name="T5" fmla="*/ 0 h 8"/>
                  <a:gd name="T6" fmla="*/ 4 w 9"/>
                  <a:gd name="T7" fmla="*/ 0 h 8"/>
                  <a:gd name="T8" fmla="*/ 8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8" y="4"/>
                    </a:moveTo>
                    <a:cubicBezTo>
                      <a:pt x="9" y="7"/>
                      <a:pt x="6" y="8"/>
                      <a:pt x="3" y="7"/>
                    </a:cubicBezTo>
                    <a:cubicBezTo>
                      <a:pt x="0" y="4"/>
                      <a:pt x="0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6" name="Freeform 1613">
                <a:extLst>
                  <a:ext uri="{FF2B5EF4-FFF2-40B4-BE49-F238E27FC236}">
                    <a16:creationId xmlns:a16="http://schemas.microsoft.com/office/drawing/2014/main" id="{5D98F352-02E3-4490-92C3-0228F3371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3" y="4113"/>
                <a:ext cx="39" cy="43"/>
              </a:xfrm>
              <a:custGeom>
                <a:avLst/>
                <a:gdLst>
                  <a:gd name="T0" fmla="*/ 8 w 8"/>
                  <a:gd name="T1" fmla="*/ 4 h 9"/>
                  <a:gd name="T2" fmla="*/ 3 w 8"/>
                  <a:gd name="T3" fmla="*/ 7 h 9"/>
                  <a:gd name="T4" fmla="*/ 4 w 8"/>
                  <a:gd name="T5" fmla="*/ 0 h 9"/>
                  <a:gd name="T6" fmla="*/ 8 w 8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8" y="4"/>
                    </a:moveTo>
                    <a:cubicBezTo>
                      <a:pt x="8" y="7"/>
                      <a:pt x="5" y="9"/>
                      <a:pt x="3" y="7"/>
                    </a:cubicBezTo>
                    <a:cubicBezTo>
                      <a:pt x="0" y="5"/>
                      <a:pt x="0" y="1"/>
                      <a:pt x="4" y="0"/>
                    </a:cubicBezTo>
                    <a:cubicBezTo>
                      <a:pt x="6" y="0"/>
                      <a:pt x="7" y="3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7" name="Freeform 1614">
                <a:extLst>
                  <a:ext uri="{FF2B5EF4-FFF2-40B4-BE49-F238E27FC236}">
                    <a16:creationId xmlns:a16="http://schemas.microsoft.com/office/drawing/2014/main" id="{DC3ABE9E-31BB-4DC2-9E8C-96CCB4276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4079"/>
                <a:ext cx="38" cy="39"/>
              </a:xfrm>
              <a:custGeom>
                <a:avLst/>
                <a:gdLst>
                  <a:gd name="T0" fmla="*/ 8 w 8"/>
                  <a:gd name="T1" fmla="*/ 4 h 8"/>
                  <a:gd name="T2" fmla="*/ 2 w 8"/>
                  <a:gd name="T3" fmla="*/ 6 h 8"/>
                  <a:gd name="T4" fmla="*/ 4 w 8"/>
                  <a:gd name="T5" fmla="*/ 0 h 8"/>
                  <a:gd name="T6" fmla="*/ 8 w 8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7"/>
                      <a:pt x="5" y="8"/>
                      <a:pt x="2" y="6"/>
                    </a:cubicBezTo>
                    <a:cubicBezTo>
                      <a:pt x="0" y="4"/>
                      <a:pt x="0" y="0"/>
                      <a:pt x="4" y="0"/>
                    </a:cubicBezTo>
                    <a:cubicBezTo>
                      <a:pt x="6" y="0"/>
                      <a:pt x="7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8" name="Freeform 1615">
                <a:extLst>
                  <a:ext uri="{FF2B5EF4-FFF2-40B4-BE49-F238E27FC236}">
                    <a16:creationId xmlns:a16="http://schemas.microsoft.com/office/drawing/2014/main" id="{D31C24A3-457F-46A3-BE7B-17D1665E4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4016"/>
                <a:ext cx="39" cy="44"/>
              </a:xfrm>
              <a:custGeom>
                <a:avLst/>
                <a:gdLst>
                  <a:gd name="T0" fmla="*/ 8 w 8"/>
                  <a:gd name="T1" fmla="*/ 4 h 9"/>
                  <a:gd name="T2" fmla="*/ 2 w 8"/>
                  <a:gd name="T3" fmla="*/ 7 h 9"/>
                  <a:gd name="T4" fmla="*/ 4 w 8"/>
                  <a:gd name="T5" fmla="*/ 0 h 9"/>
                  <a:gd name="T6" fmla="*/ 8 w 8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8" y="4"/>
                    </a:moveTo>
                    <a:cubicBezTo>
                      <a:pt x="8" y="8"/>
                      <a:pt x="4" y="9"/>
                      <a:pt x="2" y="7"/>
                    </a:cubicBezTo>
                    <a:cubicBezTo>
                      <a:pt x="0" y="5"/>
                      <a:pt x="0" y="0"/>
                      <a:pt x="4" y="0"/>
                    </a:cubicBezTo>
                    <a:cubicBezTo>
                      <a:pt x="6" y="0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9" name="Freeform 1616">
                <a:extLst>
                  <a:ext uri="{FF2B5EF4-FFF2-40B4-BE49-F238E27FC236}">
                    <a16:creationId xmlns:a16="http://schemas.microsoft.com/office/drawing/2014/main" id="{0C43BAED-A195-41D6-B8A6-890DE358A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3997"/>
                <a:ext cx="39" cy="44"/>
              </a:xfrm>
              <a:custGeom>
                <a:avLst/>
                <a:gdLst>
                  <a:gd name="T0" fmla="*/ 8 w 8"/>
                  <a:gd name="T1" fmla="*/ 4 h 9"/>
                  <a:gd name="T2" fmla="*/ 2 w 8"/>
                  <a:gd name="T3" fmla="*/ 7 h 9"/>
                  <a:gd name="T4" fmla="*/ 3 w 8"/>
                  <a:gd name="T5" fmla="*/ 0 h 9"/>
                  <a:gd name="T6" fmla="*/ 8 w 8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8" y="4"/>
                    </a:moveTo>
                    <a:cubicBezTo>
                      <a:pt x="8" y="8"/>
                      <a:pt x="5" y="9"/>
                      <a:pt x="2" y="7"/>
                    </a:cubicBezTo>
                    <a:cubicBezTo>
                      <a:pt x="0" y="5"/>
                      <a:pt x="0" y="0"/>
                      <a:pt x="3" y="0"/>
                    </a:cubicBezTo>
                    <a:cubicBezTo>
                      <a:pt x="6" y="0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0" name="Freeform 1617">
                <a:extLst>
                  <a:ext uri="{FF2B5EF4-FFF2-40B4-BE49-F238E27FC236}">
                    <a16:creationId xmlns:a16="http://schemas.microsoft.com/office/drawing/2014/main" id="{68C3A21E-DDEB-496B-A62A-58EC1EFA1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" y="3973"/>
                <a:ext cx="43" cy="43"/>
              </a:xfrm>
              <a:custGeom>
                <a:avLst/>
                <a:gdLst>
                  <a:gd name="T0" fmla="*/ 9 w 9"/>
                  <a:gd name="T1" fmla="*/ 4 h 9"/>
                  <a:gd name="T2" fmla="*/ 2 w 9"/>
                  <a:gd name="T3" fmla="*/ 7 h 9"/>
                  <a:gd name="T4" fmla="*/ 4 w 9"/>
                  <a:gd name="T5" fmla="*/ 0 h 9"/>
                  <a:gd name="T6" fmla="*/ 9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8" y="8"/>
                      <a:pt x="4" y="9"/>
                      <a:pt x="2" y="7"/>
                    </a:cubicBezTo>
                    <a:cubicBezTo>
                      <a:pt x="0" y="4"/>
                      <a:pt x="1" y="0"/>
                      <a:pt x="4" y="0"/>
                    </a:cubicBezTo>
                    <a:cubicBezTo>
                      <a:pt x="7" y="0"/>
                      <a:pt x="9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1" name="Freeform 1618">
                <a:extLst>
                  <a:ext uri="{FF2B5EF4-FFF2-40B4-BE49-F238E27FC236}">
                    <a16:creationId xmlns:a16="http://schemas.microsoft.com/office/drawing/2014/main" id="{8B594C27-C33A-4074-9083-0BCC8DE5C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" y="3954"/>
                <a:ext cx="43" cy="48"/>
              </a:xfrm>
              <a:custGeom>
                <a:avLst/>
                <a:gdLst>
                  <a:gd name="T0" fmla="*/ 9 w 9"/>
                  <a:gd name="T1" fmla="*/ 5 h 10"/>
                  <a:gd name="T2" fmla="*/ 2 w 9"/>
                  <a:gd name="T3" fmla="*/ 7 h 10"/>
                  <a:gd name="T4" fmla="*/ 5 w 9"/>
                  <a:gd name="T5" fmla="*/ 0 h 10"/>
                  <a:gd name="T6" fmla="*/ 9 w 9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5"/>
                    </a:moveTo>
                    <a:cubicBezTo>
                      <a:pt x="9" y="8"/>
                      <a:pt x="5" y="10"/>
                      <a:pt x="2" y="7"/>
                    </a:cubicBezTo>
                    <a:cubicBezTo>
                      <a:pt x="0" y="4"/>
                      <a:pt x="1" y="0"/>
                      <a:pt x="5" y="0"/>
                    </a:cubicBezTo>
                    <a:cubicBezTo>
                      <a:pt x="8" y="0"/>
                      <a:pt x="9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2" name="Freeform 1619">
                <a:extLst>
                  <a:ext uri="{FF2B5EF4-FFF2-40B4-BE49-F238E27FC236}">
                    <a16:creationId xmlns:a16="http://schemas.microsoft.com/office/drawing/2014/main" id="{B861F0A4-9D23-4B53-8B44-D4F178F94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2" y="3901"/>
                <a:ext cx="48" cy="53"/>
              </a:xfrm>
              <a:custGeom>
                <a:avLst/>
                <a:gdLst>
                  <a:gd name="T0" fmla="*/ 9 w 10"/>
                  <a:gd name="T1" fmla="*/ 5 h 11"/>
                  <a:gd name="T2" fmla="*/ 2 w 10"/>
                  <a:gd name="T3" fmla="*/ 8 h 11"/>
                  <a:gd name="T4" fmla="*/ 5 w 10"/>
                  <a:gd name="T5" fmla="*/ 0 h 11"/>
                  <a:gd name="T6" fmla="*/ 9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9" y="5"/>
                    </a:moveTo>
                    <a:cubicBezTo>
                      <a:pt x="9" y="9"/>
                      <a:pt x="5" y="11"/>
                      <a:pt x="2" y="8"/>
                    </a:cubicBezTo>
                    <a:cubicBezTo>
                      <a:pt x="0" y="5"/>
                      <a:pt x="2" y="1"/>
                      <a:pt x="5" y="0"/>
                    </a:cubicBezTo>
                    <a:cubicBezTo>
                      <a:pt x="9" y="1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3" name="Freeform 1620">
                <a:extLst>
                  <a:ext uri="{FF2B5EF4-FFF2-40B4-BE49-F238E27FC236}">
                    <a16:creationId xmlns:a16="http://schemas.microsoft.com/office/drawing/2014/main" id="{0E8A0AEA-D29E-4EE9-976E-D8FCBC2AA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3891"/>
                <a:ext cx="44" cy="48"/>
              </a:xfrm>
              <a:custGeom>
                <a:avLst/>
                <a:gdLst>
                  <a:gd name="T0" fmla="*/ 9 w 9"/>
                  <a:gd name="T1" fmla="*/ 5 h 10"/>
                  <a:gd name="T2" fmla="*/ 2 w 9"/>
                  <a:gd name="T3" fmla="*/ 7 h 10"/>
                  <a:gd name="T4" fmla="*/ 5 w 9"/>
                  <a:gd name="T5" fmla="*/ 0 h 10"/>
                  <a:gd name="T6" fmla="*/ 9 w 9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5"/>
                    </a:moveTo>
                    <a:cubicBezTo>
                      <a:pt x="9" y="9"/>
                      <a:pt x="4" y="10"/>
                      <a:pt x="2" y="7"/>
                    </a:cubicBezTo>
                    <a:cubicBezTo>
                      <a:pt x="0" y="5"/>
                      <a:pt x="1" y="0"/>
                      <a:pt x="5" y="0"/>
                    </a:cubicBezTo>
                    <a:cubicBezTo>
                      <a:pt x="8" y="0"/>
                      <a:pt x="9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4" name="Freeform 1621">
                <a:extLst>
                  <a:ext uri="{FF2B5EF4-FFF2-40B4-BE49-F238E27FC236}">
                    <a16:creationId xmlns:a16="http://schemas.microsoft.com/office/drawing/2014/main" id="{AD8C0AE5-CAD9-48C4-A6E6-2364DFB99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3901"/>
                <a:ext cx="48" cy="53"/>
              </a:xfrm>
              <a:custGeom>
                <a:avLst/>
                <a:gdLst>
                  <a:gd name="T0" fmla="*/ 10 w 10"/>
                  <a:gd name="T1" fmla="*/ 5 h 11"/>
                  <a:gd name="T2" fmla="*/ 3 w 10"/>
                  <a:gd name="T3" fmla="*/ 8 h 11"/>
                  <a:gd name="T4" fmla="*/ 5 w 10"/>
                  <a:gd name="T5" fmla="*/ 0 h 11"/>
                  <a:gd name="T6" fmla="*/ 10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10" y="5"/>
                    </a:moveTo>
                    <a:cubicBezTo>
                      <a:pt x="9" y="9"/>
                      <a:pt x="5" y="11"/>
                      <a:pt x="3" y="8"/>
                    </a:cubicBezTo>
                    <a:cubicBezTo>
                      <a:pt x="0" y="5"/>
                      <a:pt x="1" y="1"/>
                      <a:pt x="5" y="0"/>
                    </a:cubicBezTo>
                    <a:cubicBezTo>
                      <a:pt x="8" y="1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5" name="Freeform 1622">
                <a:extLst>
                  <a:ext uri="{FF2B5EF4-FFF2-40B4-BE49-F238E27FC236}">
                    <a16:creationId xmlns:a16="http://schemas.microsoft.com/office/drawing/2014/main" id="{2895AAF9-A25C-4242-B29F-0D62B6C38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5" y="3934"/>
                <a:ext cx="44" cy="44"/>
              </a:xfrm>
              <a:custGeom>
                <a:avLst/>
                <a:gdLst>
                  <a:gd name="T0" fmla="*/ 9 w 9"/>
                  <a:gd name="T1" fmla="*/ 4 h 9"/>
                  <a:gd name="T2" fmla="*/ 3 w 9"/>
                  <a:gd name="T3" fmla="*/ 7 h 9"/>
                  <a:gd name="T4" fmla="*/ 4 w 9"/>
                  <a:gd name="T5" fmla="*/ 0 h 9"/>
                  <a:gd name="T6" fmla="*/ 9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9" y="8"/>
                      <a:pt x="6" y="9"/>
                      <a:pt x="3" y="7"/>
                    </a:cubicBezTo>
                    <a:cubicBezTo>
                      <a:pt x="0" y="5"/>
                      <a:pt x="1" y="0"/>
                      <a:pt x="4" y="0"/>
                    </a:cubicBezTo>
                    <a:cubicBezTo>
                      <a:pt x="8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6" name="Freeform 1623">
                <a:extLst>
                  <a:ext uri="{FF2B5EF4-FFF2-40B4-BE49-F238E27FC236}">
                    <a16:creationId xmlns:a16="http://schemas.microsoft.com/office/drawing/2014/main" id="{6F5C5B0B-92A8-4F3B-AA12-FF86DECB3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8" y="3954"/>
                <a:ext cx="43" cy="43"/>
              </a:xfrm>
              <a:custGeom>
                <a:avLst/>
                <a:gdLst>
                  <a:gd name="T0" fmla="*/ 9 w 9"/>
                  <a:gd name="T1" fmla="*/ 4 h 9"/>
                  <a:gd name="T2" fmla="*/ 2 w 9"/>
                  <a:gd name="T3" fmla="*/ 7 h 9"/>
                  <a:gd name="T4" fmla="*/ 4 w 9"/>
                  <a:gd name="T5" fmla="*/ 0 h 9"/>
                  <a:gd name="T6" fmla="*/ 9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9" y="8"/>
                      <a:pt x="5" y="9"/>
                      <a:pt x="2" y="7"/>
                    </a:cubicBezTo>
                    <a:cubicBezTo>
                      <a:pt x="0" y="5"/>
                      <a:pt x="0" y="0"/>
                      <a:pt x="4" y="0"/>
                    </a:cubicBezTo>
                    <a:cubicBezTo>
                      <a:pt x="7" y="0"/>
                      <a:pt x="8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7" name="Freeform 1624">
                <a:extLst>
                  <a:ext uri="{FF2B5EF4-FFF2-40B4-BE49-F238E27FC236}">
                    <a16:creationId xmlns:a16="http://schemas.microsoft.com/office/drawing/2014/main" id="{304C8EC9-CFCF-4C58-BFC1-DE3154E73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9" y="4060"/>
                <a:ext cx="38" cy="38"/>
              </a:xfrm>
              <a:custGeom>
                <a:avLst/>
                <a:gdLst>
                  <a:gd name="T0" fmla="*/ 8 w 8"/>
                  <a:gd name="T1" fmla="*/ 4 h 8"/>
                  <a:gd name="T2" fmla="*/ 3 w 8"/>
                  <a:gd name="T3" fmla="*/ 6 h 8"/>
                  <a:gd name="T4" fmla="*/ 4 w 8"/>
                  <a:gd name="T5" fmla="*/ 0 h 8"/>
                  <a:gd name="T6" fmla="*/ 8 w 8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7"/>
                      <a:pt x="5" y="8"/>
                      <a:pt x="3" y="6"/>
                    </a:cubicBezTo>
                    <a:cubicBezTo>
                      <a:pt x="0" y="4"/>
                      <a:pt x="0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8" name="Freeform 1625">
                <a:extLst>
                  <a:ext uri="{FF2B5EF4-FFF2-40B4-BE49-F238E27FC236}">
                    <a16:creationId xmlns:a16="http://schemas.microsoft.com/office/drawing/2014/main" id="{F580A253-0CF8-42B4-BB71-DCBF672D9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2" y="3833"/>
                <a:ext cx="48" cy="48"/>
              </a:xfrm>
              <a:custGeom>
                <a:avLst/>
                <a:gdLst>
                  <a:gd name="T0" fmla="*/ 10 w 10"/>
                  <a:gd name="T1" fmla="*/ 5 h 10"/>
                  <a:gd name="T2" fmla="*/ 2 w 10"/>
                  <a:gd name="T3" fmla="*/ 7 h 10"/>
                  <a:gd name="T4" fmla="*/ 6 w 10"/>
                  <a:gd name="T5" fmla="*/ 0 h 10"/>
                  <a:gd name="T6" fmla="*/ 10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10" y="5"/>
                    </a:moveTo>
                    <a:cubicBezTo>
                      <a:pt x="9" y="9"/>
                      <a:pt x="5" y="10"/>
                      <a:pt x="2" y="7"/>
                    </a:cubicBezTo>
                    <a:cubicBezTo>
                      <a:pt x="0" y="4"/>
                      <a:pt x="2" y="0"/>
                      <a:pt x="6" y="0"/>
                    </a:cubicBezTo>
                    <a:cubicBezTo>
                      <a:pt x="9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9" name="Freeform 1626">
                <a:extLst>
                  <a:ext uri="{FF2B5EF4-FFF2-40B4-BE49-F238E27FC236}">
                    <a16:creationId xmlns:a16="http://schemas.microsoft.com/office/drawing/2014/main" id="{EC974539-151A-4D03-BCCD-6F26BEAC6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" y="3819"/>
                <a:ext cx="48" cy="53"/>
              </a:xfrm>
              <a:custGeom>
                <a:avLst/>
                <a:gdLst>
                  <a:gd name="T0" fmla="*/ 10 w 10"/>
                  <a:gd name="T1" fmla="*/ 5 h 11"/>
                  <a:gd name="T2" fmla="*/ 2 w 10"/>
                  <a:gd name="T3" fmla="*/ 8 h 11"/>
                  <a:gd name="T4" fmla="*/ 5 w 10"/>
                  <a:gd name="T5" fmla="*/ 0 h 11"/>
                  <a:gd name="T6" fmla="*/ 10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10" y="5"/>
                    </a:moveTo>
                    <a:cubicBezTo>
                      <a:pt x="9" y="9"/>
                      <a:pt x="5" y="11"/>
                      <a:pt x="2" y="8"/>
                    </a:cubicBezTo>
                    <a:cubicBezTo>
                      <a:pt x="0" y="5"/>
                      <a:pt x="1" y="1"/>
                      <a:pt x="5" y="0"/>
                    </a:cubicBezTo>
                    <a:cubicBezTo>
                      <a:pt x="9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0" name="Freeform 1627">
                <a:extLst>
                  <a:ext uri="{FF2B5EF4-FFF2-40B4-BE49-F238E27FC236}">
                    <a16:creationId xmlns:a16="http://schemas.microsoft.com/office/drawing/2014/main" id="{5065AE21-674E-40CB-ACD2-105A6B06E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3833"/>
                <a:ext cx="48" cy="53"/>
              </a:xfrm>
              <a:custGeom>
                <a:avLst/>
                <a:gdLst>
                  <a:gd name="T0" fmla="*/ 10 w 10"/>
                  <a:gd name="T1" fmla="*/ 5 h 11"/>
                  <a:gd name="T2" fmla="*/ 3 w 10"/>
                  <a:gd name="T3" fmla="*/ 8 h 11"/>
                  <a:gd name="T4" fmla="*/ 5 w 10"/>
                  <a:gd name="T5" fmla="*/ 0 h 11"/>
                  <a:gd name="T6" fmla="*/ 10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10" y="5"/>
                    </a:moveTo>
                    <a:cubicBezTo>
                      <a:pt x="10" y="9"/>
                      <a:pt x="6" y="11"/>
                      <a:pt x="3" y="8"/>
                    </a:cubicBezTo>
                    <a:cubicBezTo>
                      <a:pt x="0" y="5"/>
                      <a:pt x="1" y="0"/>
                      <a:pt x="5" y="0"/>
                    </a:cubicBezTo>
                    <a:cubicBezTo>
                      <a:pt x="9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1" name="Freeform 1628">
                <a:extLst>
                  <a:ext uri="{FF2B5EF4-FFF2-40B4-BE49-F238E27FC236}">
                    <a16:creationId xmlns:a16="http://schemas.microsoft.com/office/drawing/2014/main" id="{9C220302-6E68-417A-888F-1A1B4BF5D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4" y="3881"/>
                <a:ext cx="48" cy="49"/>
              </a:xfrm>
              <a:custGeom>
                <a:avLst/>
                <a:gdLst>
                  <a:gd name="T0" fmla="*/ 10 w 10"/>
                  <a:gd name="T1" fmla="*/ 4 h 10"/>
                  <a:gd name="T2" fmla="*/ 3 w 10"/>
                  <a:gd name="T3" fmla="*/ 7 h 10"/>
                  <a:gd name="T4" fmla="*/ 5 w 10"/>
                  <a:gd name="T5" fmla="*/ 0 h 10"/>
                  <a:gd name="T6" fmla="*/ 10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10" y="4"/>
                    </a:moveTo>
                    <a:cubicBezTo>
                      <a:pt x="10" y="8"/>
                      <a:pt x="6" y="10"/>
                      <a:pt x="3" y="7"/>
                    </a:cubicBezTo>
                    <a:cubicBezTo>
                      <a:pt x="0" y="5"/>
                      <a:pt x="1" y="0"/>
                      <a:pt x="5" y="0"/>
                    </a:cubicBezTo>
                    <a:cubicBezTo>
                      <a:pt x="8" y="0"/>
                      <a:pt x="10" y="3"/>
                      <a:pt x="10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2" name="Freeform 1629">
                <a:extLst>
                  <a:ext uri="{FF2B5EF4-FFF2-40B4-BE49-F238E27FC236}">
                    <a16:creationId xmlns:a16="http://schemas.microsoft.com/office/drawing/2014/main" id="{FE9D812C-90E5-4AE8-9E21-964908FA6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0" y="3814"/>
                <a:ext cx="48" cy="48"/>
              </a:xfrm>
              <a:custGeom>
                <a:avLst/>
                <a:gdLst>
                  <a:gd name="T0" fmla="*/ 10 w 10"/>
                  <a:gd name="T1" fmla="*/ 5 h 10"/>
                  <a:gd name="T2" fmla="*/ 3 w 10"/>
                  <a:gd name="T3" fmla="*/ 8 h 10"/>
                  <a:gd name="T4" fmla="*/ 5 w 10"/>
                  <a:gd name="T5" fmla="*/ 0 h 10"/>
                  <a:gd name="T6" fmla="*/ 10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10" y="5"/>
                    </a:moveTo>
                    <a:cubicBezTo>
                      <a:pt x="10" y="9"/>
                      <a:pt x="6" y="10"/>
                      <a:pt x="3" y="8"/>
                    </a:cubicBezTo>
                    <a:cubicBezTo>
                      <a:pt x="0" y="5"/>
                      <a:pt x="0" y="0"/>
                      <a:pt x="5" y="0"/>
                    </a:cubicBezTo>
                    <a:cubicBezTo>
                      <a:pt x="8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3" name="Freeform 1630">
                <a:extLst>
                  <a:ext uri="{FF2B5EF4-FFF2-40B4-BE49-F238E27FC236}">
                    <a16:creationId xmlns:a16="http://schemas.microsoft.com/office/drawing/2014/main" id="{BF1F9AAB-8089-4BFA-B93E-747F00139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9" y="3833"/>
                <a:ext cx="48" cy="48"/>
              </a:xfrm>
              <a:custGeom>
                <a:avLst/>
                <a:gdLst>
                  <a:gd name="T0" fmla="*/ 9 w 10"/>
                  <a:gd name="T1" fmla="*/ 5 h 10"/>
                  <a:gd name="T2" fmla="*/ 3 w 10"/>
                  <a:gd name="T3" fmla="*/ 8 h 10"/>
                  <a:gd name="T4" fmla="*/ 4 w 10"/>
                  <a:gd name="T5" fmla="*/ 0 h 10"/>
                  <a:gd name="T6" fmla="*/ 4 w 10"/>
                  <a:gd name="T7" fmla="*/ 0 h 10"/>
                  <a:gd name="T8" fmla="*/ 9 w 10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9" y="5"/>
                    </a:moveTo>
                    <a:cubicBezTo>
                      <a:pt x="10" y="8"/>
                      <a:pt x="6" y="10"/>
                      <a:pt x="3" y="8"/>
                    </a:cubicBezTo>
                    <a:cubicBezTo>
                      <a:pt x="0" y="5"/>
                      <a:pt x="0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4" name="Freeform 1631">
                <a:extLst>
                  <a:ext uri="{FF2B5EF4-FFF2-40B4-BE49-F238E27FC236}">
                    <a16:creationId xmlns:a16="http://schemas.microsoft.com/office/drawing/2014/main" id="{D03F060B-4317-4981-A86F-94188284D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3766"/>
                <a:ext cx="53" cy="48"/>
              </a:xfrm>
              <a:custGeom>
                <a:avLst/>
                <a:gdLst>
                  <a:gd name="T0" fmla="*/ 10 w 11"/>
                  <a:gd name="T1" fmla="*/ 5 h 10"/>
                  <a:gd name="T2" fmla="*/ 3 w 11"/>
                  <a:gd name="T3" fmla="*/ 8 h 10"/>
                  <a:gd name="T4" fmla="*/ 5 w 11"/>
                  <a:gd name="T5" fmla="*/ 0 h 10"/>
                  <a:gd name="T6" fmla="*/ 10 w 11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10" y="5"/>
                    </a:moveTo>
                    <a:cubicBezTo>
                      <a:pt x="11" y="9"/>
                      <a:pt x="7" y="10"/>
                      <a:pt x="3" y="8"/>
                    </a:cubicBezTo>
                    <a:cubicBezTo>
                      <a:pt x="0" y="5"/>
                      <a:pt x="0" y="0"/>
                      <a:pt x="5" y="0"/>
                    </a:cubicBezTo>
                    <a:cubicBezTo>
                      <a:pt x="8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5" name="Freeform 1632">
                <a:extLst>
                  <a:ext uri="{FF2B5EF4-FFF2-40B4-BE49-F238E27FC236}">
                    <a16:creationId xmlns:a16="http://schemas.microsoft.com/office/drawing/2014/main" id="{8D006422-AFE2-4510-B822-A42063807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" y="3790"/>
                <a:ext cx="53" cy="48"/>
              </a:xfrm>
              <a:custGeom>
                <a:avLst/>
                <a:gdLst>
                  <a:gd name="T0" fmla="*/ 10 w 11"/>
                  <a:gd name="T1" fmla="*/ 5 h 10"/>
                  <a:gd name="T2" fmla="*/ 4 w 11"/>
                  <a:gd name="T3" fmla="*/ 8 h 10"/>
                  <a:gd name="T4" fmla="*/ 5 w 11"/>
                  <a:gd name="T5" fmla="*/ 0 h 10"/>
                  <a:gd name="T6" fmla="*/ 10 w 11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10" y="5"/>
                    </a:moveTo>
                    <a:cubicBezTo>
                      <a:pt x="11" y="9"/>
                      <a:pt x="7" y="10"/>
                      <a:pt x="4" y="8"/>
                    </a:cubicBezTo>
                    <a:cubicBezTo>
                      <a:pt x="0" y="5"/>
                      <a:pt x="1" y="0"/>
                      <a:pt x="5" y="0"/>
                    </a:cubicBezTo>
                    <a:cubicBezTo>
                      <a:pt x="9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6" name="Freeform 1633">
                <a:extLst>
                  <a:ext uri="{FF2B5EF4-FFF2-40B4-BE49-F238E27FC236}">
                    <a16:creationId xmlns:a16="http://schemas.microsoft.com/office/drawing/2014/main" id="{E9760565-92AE-49A7-8C73-50B043DDD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" y="3718"/>
                <a:ext cx="53" cy="53"/>
              </a:xfrm>
              <a:custGeom>
                <a:avLst/>
                <a:gdLst>
                  <a:gd name="T0" fmla="*/ 11 w 11"/>
                  <a:gd name="T1" fmla="*/ 5 h 11"/>
                  <a:gd name="T2" fmla="*/ 3 w 11"/>
                  <a:gd name="T3" fmla="*/ 8 h 11"/>
                  <a:gd name="T4" fmla="*/ 5 w 11"/>
                  <a:gd name="T5" fmla="*/ 0 h 11"/>
                  <a:gd name="T6" fmla="*/ 11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cubicBezTo>
                      <a:pt x="11" y="9"/>
                      <a:pt x="7" y="11"/>
                      <a:pt x="3" y="8"/>
                    </a:cubicBezTo>
                    <a:cubicBezTo>
                      <a:pt x="0" y="6"/>
                      <a:pt x="1" y="0"/>
                      <a:pt x="5" y="0"/>
                    </a:cubicBezTo>
                    <a:cubicBezTo>
                      <a:pt x="9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7" name="Freeform 1634">
                <a:extLst>
                  <a:ext uri="{FF2B5EF4-FFF2-40B4-BE49-F238E27FC236}">
                    <a16:creationId xmlns:a16="http://schemas.microsoft.com/office/drawing/2014/main" id="{01F58374-A3FC-48E9-B63A-75EFE17FE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6" y="3689"/>
                <a:ext cx="53" cy="53"/>
              </a:xfrm>
              <a:custGeom>
                <a:avLst/>
                <a:gdLst>
                  <a:gd name="T0" fmla="*/ 11 w 11"/>
                  <a:gd name="T1" fmla="*/ 5 h 11"/>
                  <a:gd name="T2" fmla="*/ 4 w 11"/>
                  <a:gd name="T3" fmla="*/ 9 h 11"/>
                  <a:gd name="T4" fmla="*/ 5 w 11"/>
                  <a:gd name="T5" fmla="*/ 0 h 11"/>
                  <a:gd name="T6" fmla="*/ 11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cubicBezTo>
                      <a:pt x="11" y="10"/>
                      <a:pt x="7" y="11"/>
                      <a:pt x="4" y="9"/>
                    </a:cubicBezTo>
                    <a:cubicBezTo>
                      <a:pt x="0" y="6"/>
                      <a:pt x="1" y="0"/>
                      <a:pt x="5" y="0"/>
                    </a:cubicBezTo>
                    <a:cubicBezTo>
                      <a:pt x="9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8" name="Freeform 1635">
                <a:extLst>
                  <a:ext uri="{FF2B5EF4-FFF2-40B4-BE49-F238E27FC236}">
                    <a16:creationId xmlns:a16="http://schemas.microsoft.com/office/drawing/2014/main" id="{27D5AECD-3461-4D92-9B19-4CE61D2E2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" y="3621"/>
                <a:ext cx="53" cy="58"/>
              </a:xfrm>
              <a:custGeom>
                <a:avLst/>
                <a:gdLst>
                  <a:gd name="T0" fmla="*/ 11 w 11"/>
                  <a:gd name="T1" fmla="*/ 6 h 12"/>
                  <a:gd name="T2" fmla="*/ 3 w 11"/>
                  <a:gd name="T3" fmla="*/ 9 h 12"/>
                  <a:gd name="T4" fmla="*/ 5 w 11"/>
                  <a:gd name="T5" fmla="*/ 0 h 12"/>
                  <a:gd name="T6" fmla="*/ 11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cubicBezTo>
                      <a:pt x="11" y="10"/>
                      <a:pt x="7" y="12"/>
                      <a:pt x="3" y="9"/>
                    </a:cubicBezTo>
                    <a:cubicBezTo>
                      <a:pt x="0" y="6"/>
                      <a:pt x="0" y="1"/>
                      <a:pt x="5" y="0"/>
                    </a:cubicBezTo>
                    <a:cubicBezTo>
                      <a:pt x="9" y="0"/>
                      <a:pt x="11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9" name="Freeform 1636">
                <a:extLst>
                  <a:ext uri="{FF2B5EF4-FFF2-40B4-BE49-F238E27FC236}">
                    <a16:creationId xmlns:a16="http://schemas.microsoft.com/office/drawing/2014/main" id="{BBBBEA3B-B817-40F3-A9BF-1D277E05A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3640"/>
                <a:ext cx="53" cy="58"/>
              </a:xfrm>
              <a:custGeom>
                <a:avLst/>
                <a:gdLst>
                  <a:gd name="T0" fmla="*/ 11 w 11"/>
                  <a:gd name="T1" fmla="*/ 6 h 12"/>
                  <a:gd name="T2" fmla="*/ 4 w 11"/>
                  <a:gd name="T3" fmla="*/ 9 h 12"/>
                  <a:gd name="T4" fmla="*/ 6 w 11"/>
                  <a:gd name="T5" fmla="*/ 0 h 12"/>
                  <a:gd name="T6" fmla="*/ 11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cubicBezTo>
                      <a:pt x="11" y="10"/>
                      <a:pt x="7" y="12"/>
                      <a:pt x="4" y="9"/>
                    </a:cubicBezTo>
                    <a:cubicBezTo>
                      <a:pt x="0" y="6"/>
                      <a:pt x="1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0" name="Freeform 1637">
                <a:extLst>
                  <a:ext uri="{FF2B5EF4-FFF2-40B4-BE49-F238E27FC236}">
                    <a16:creationId xmlns:a16="http://schemas.microsoft.com/office/drawing/2014/main" id="{FCD19898-3729-4FCC-A281-70895E0ED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9" y="3573"/>
                <a:ext cx="53" cy="58"/>
              </a:xfrm>
              <a:custGeom>
                <a:avLst/>
                <a:gdLst>
                  <a:gd name="T0" fmla="*/ 11 w 11"/>
                  <a:gd name="T1" fmla="*/ 5 h 12"/>
                  <a:gd name="T2" fmla="*/ 4 w 11"/>
                  <a:gd name="T3" fmla="*/ 9 h 12"/>
                  <a:gd name="T4" fmla="*/ 6 w 11"/>
                  <a:gd name="T5" fmla="*/ 0 h 12"/>
                  <a:gd name="T6" fmla="*/ 11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5"/>
                    </a:moveTo>
                    <a:cubicBezTo>
                      <a:pt x="11" y="10"/>
                      <a:pt x="7" y="12"/>
                      <a:pt x="4" y="9"/>
                    </a:cubicBezTo>
                    <a:cubicBezTo>
                      <a:pt x="0" y="6"/>
                      <a:pt x="1" y="0"/>
                      <a:pt x="6" y="0"/>
                    </a:cubicBezTo>
                    <a:cubicBezTo>
                      <a:pt x="10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1" name="Freeform 1638">
                <a:extLst>
                  <a:ext uri="{FF2B5EF4-FFF2-40B4-BE49-F238E27FC236}">
                    <a16:creationId xmlns:a16="http://schemas.microsoft.com/office/drawing/2014/main" id="{F5F62C10-EDC1-4D0B-B3FD-EDEE6606A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3563"/>
                <a:ext cx="53" cy="58"/>
              </a:xfrm>
              <a:custGeom>
                <a:avLst/>
                <a:gdLst>
                  <a:gd name="T0" fmla="*/ 11 w 11"/>
                  <a:gd name="T1" fmla="*/ 5 h 12"/>
                  <a:gd name="T2" fmla="*/ 3 w 11"/>
                  <a:gd name="T3" fmla="*/ 9 h 12"/>
                  <a:gd name="T4" fmla="*/ 5 w 11"/>
                  <a:gd name="T5" fmla="*/ 0 h 12"/>
                  <a:gd name="T6" fmla="*/ 11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5"/>
                    </a:moveTo>
                    <a:cubicBezTo>
                      <a:pt x="11" y="10"/>
                      <a:pt x="7" y="12"/>
                      <a:pt x="3" y="9"/>
                    </a:cubicBezTo>
                    <a:cubicBezTo>
                      <a:pt x="0" y="6"/>
                      <a:pt x="1" y="0"/>
                      <a:pt x="5" y="0"/>
                    </a:cubicBezTo>
                    <a:cubicBezTo>
                      <a:pt x="9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2" name="Freeform 1639">
                <a:extLst>
                  <a:ext uri="{FF2B5EF4-FFF2-40B4-BE49-F238E27FC236}">
                    <a16:creationId xmlns:a16="http://schemas.microsoft.com/office/drawing/2014/main" id="{8E301692-C193-4AD9-8D80-47B5E1224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3486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10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7" y="13"/>
                      <a:pt x="3" y="10"/>
                    </a:cubicBezTo>
                    <a:cubicBezTo>
                      <a:pt x="0" y="7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3" name="Freeform 1640">
                <a:extLst>
                  <a:ext uri="{FF2B5EF4-FFF2-40B4-BE49-F238E27FC236}">
                    <a16:creationId xmlns:a16="http://schemas.microsoft.com/office/drawing/2014/main" id="{67522068-0CA0-4447-9131-6D70BBBA3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9" y="3510"/>
                <a:ext cx="58" cy="58"/>
              </a:xfrm>
              <a:custGeom>
                <a:avLst/>
                <a:gdLst>
                  <a:gd name="T0" fmla="*/ 11 w 12"/>
                  <a:gd name="T1" fmla="*/ 5 h 12"/>
                  <a:gd name="T2" fmla="*/ 4 w 12"/>
                  <a:gd name="T3" fmla="*/ 9 h 12"/>
                  <a:gd name="T4" fmla="*/ 5 w 12"/>
                  <a:gd name="T5" fmla="*/ 0 h 12"/>
                  <a:gd name="T6" fmla="*/ 11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5"/>
                    </a:moveTo>
                    <a:cubicBezTo>
                      <a:pt x="12" y="10"/>
                      <a:pt x="7" y="12"/>
                      <a:pt x="4" y="9"/>
                    </a:cubicBezTo>
                    <a:cubicBezTo>
                      <a:pt x="0" y="6"/>
                      <a:pt x="1" y="0"/>
                      <a:pt x="5" y="0"/>
                    </a:cubicBezTo>
                    <a:cubicBezTo>
                      <a:pt x="9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4" name="Freeform 1641">
                <a:extLst>
                  <a:ext uri="{FF2B5EF4-FFF2-40B4-BE49-F238E27FC236}">
                    <a16:creationId xmlns:a16="http://schemas.microsoft.com/office/drawing/2014/main" id="{FC37D9DB-74FC-4855-814A-44CA83DEA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" y="3568"/>
                <a:ext cx="58" cy="58"/>
              </a:xfrm>
              <a:custGeom>
                <a:avLst/>
                <a:gdLst>
                  <a:gd name="T0" fmla="*/ 12 w 12"/>
                  <a:gd name="T1" fmla="*/ 6 h 12"/>
                  <a:gd name="T2" fmla="*/ 4 w 12"/>
                  <a:gd name="T3" fmla="*/ 9 h 12"/>
                  <a:gd name="T4" fmla="*/ 6 w 12"/>
                  <a:gd name="T5" fmla="*/ 0 h 12"/>
                  <a:gd name="T6" fmla="*/ 12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2" y="6"/>
                    </a:moveTo>
                    <a:cubicBezTo>
                      <a:pt x="12" y="10"/>
                      <a:pt x="7" y="12"/>
                      <a:pt x="4" y="9"/>
                    </a:cubicBezTo>
                    <a:cubicBezTo>
                      <a:pt x="0" y="6"/>
                      <a:pt x="1" y="1"/>
                      <a:pt x="6" y="0"/>
                    </a:cubicBezTo>
                    <a:cubicBezTo>
                      <a:pt x="9" y="0"/>
                      <a:pt x="11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5" name="Freeform 1642">
                <a:extLst>
                  <a:ext uri="{FF2B5EF4-FFF2-40B4-BE49-F238E27FC236}">
                    <a16:creationId xmlns:a16="http://schemas.microsoft.com/office/drawing/2014/main" id="{84E2910F-77E3-40BA-9B39-FAF55AE86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3" y="3525"/>
                <a:ext cx="53" cy="58"/>
              </a:xfrm>
              <a:custGeom>
                <a:avLst/>
                <a:gdLst>
                  <a:gd name="T0" fmla="*/ 11 w 11"/>
                  <a:gd name="T1" fmla="*/ 5 h 12"/>
                  <a:gd name="T2" fmla="*/ 3 w 11"/>
                  <a:gd name="T3" fmla="*/ 9 h 12"/>
                  <a:gd name="T4" fmla="*/ 5 w 11"/>
                  <a:gd name="T5" fmla="*/ 0 h 12"/>
                  <a:gd name="T6" fmla="*/ 11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5"/>
                    </a:moveTo>
                    <a:cubicBezTo>
                      <a:pt x="11" y="10"/>
                      <a:pt x="7" y="12"/>
                      <a:pt x="3" y="9"/>
                    </a:cubicBezTo>
                    <a:cubicBezTo>
                      <a:pt x="0" y="6"/>
                      <a:pt x="0" y="0"/>
                      <a:pt x="5" y="0"/>
                    </a:cubicBezTo>
                    <a:cubicBezTo>
                      <a:pt x="8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6" name="Freeform 1643">
                <a:extLst>
                  <a:ext uri="{FF2B5EF4-FFF2-40B4-BE49-F238E27FC236}">
                    <a16:creationId xmlns:a16="http://schemas.microsoft.com/office/drawing/2014/main" id="{3268B402-6A75-4151-869C-3B59634DF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3462"/>
                <a:ext cx="58" cy="58"/>
              </a:xfrm>
              <a:custGeom>
                <a:avLst/>
                <a:gdLst>
                  <a:gd name="T0" fmla="*/ 11 w 12"/>
                  <a:gd name="T1" fmla="*/ 6 h 12"/>
                  <a:gd name="T2" fmla="*/ 3 w 12"/>
                  <a:gd name="T3" fmla="*/ 9 h 12"/>
                  <a:gd name="T4" fmla="*/ 5 w 12"/>
                  <a:gd name="T5" fmla="*/ 0 h 12"/>
                  <a:gd name="T6" fmla="*/ 11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12" y="10"/>
                      <a:pt x="7" y="12"/>
                      <a:pt x="3" y="9"/>
                    </a:cubicBezTo>
                    <a:cubicBezTo>
                      <a:pt x="0" y="6"/>
                      <a:pt x="0" y="0"/>
                      <a:pt x="5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7" name="Freeform 1644">
                <a:extLst>
                  <a:ext uri="{FF2B5EF4-FFF2-40B4-BE49-F238E27FC236}">
                    <a16:creationId xmlns:a16="http://schemas.microsoft.com/office/drawing/2014/main" id="{0374965E-6FBA-4A42-9E33-200AED1EE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" y="3452"/>
                <a:ext cx="53" cy="63"/>
              </a:xfrm>
              <a:custGeom>
                <a:avLst/>
                <a:gdLst>
                  <a:gd name="T0" fmla="*/ 11 w 11"/>
                  <a:gd name="T1" fmla="*/ 6 h 13"/>
                  <a:gd name="T2" fmla="*/ 3 w 11"/>
                  <a:gd name="T3" fmla="*/ 9 h 13"/>
                  <a:gd name="T4" fmla="*/ 5 w 11"/>
                  <a:gd name="T5" fmla="*/ 0 h 13"/>
                  <a:gd name="T6" fmla="*/ 11 w 11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11" y="6"/>
                    </a:moveTo>
                    <a:cubicBezTo>
                      <a:pt x="11" y="10"/>
                      <a:pt x="7" y="13"/>
                      <a:pt x="3" y="9"/>
                    </a:cubicBezTo>
                    <a:cubicBezTo>
                      <a:pt x="0" y="6"/>
                      <a:pt x="0" y="1"/>
                      <a:pt x="5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8" name="Freeform 1645">
                <a:extLst>
                  <a:ext uri="{FF2B5EF4-FFF2-40B4-BE49-F238E27FC236}">
                    <a16:creationId xmlns:a16="http://schemas.microsoft.com/office/drawing/2014/main" id="{66D2A050-2CE6-407D-AAAC-1F483E000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" y="3380"/>
                <a:ext cx="58" cy="58"/>
              </a:xfrm>
              <a:custGeom>
                <a:avLst/>
                <a:gdLst>
                  <a:gd name="T0" fmla="*/ 12 w 12"/>
                  <a:gd name="T1" fmla="*/ 6 h 12"/>
                  <a:gd name="T2" fmla="*/ 4 w 12"/>
                  <a:gd name="T3" fmla="*/ 9 h 12"/>
                  <a:gd name="T4" fmla="*/ 5 w 12"/>
                  <a:gd name="T5" fmla="*/ 0 h 12"/>
                  <a:gd name="T6" fmla="*/ 12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2" y="6"/>
                    </a:moveTo>
                    <a:cubicBezTo>
                      <a:pt x="12" y="10"/>
                      <a:pt x="8" y="12"/>
                      <a:pt x="4" y="9"/>
                    </a:cubicBezTo>
                    <a:cubicBezTo>
                      <a:pt x="0" y="6"/>
                      <a:pt x="1" y="0"/>
                      <a:pt x="5" y="0"/>
                    </a:cubicBezTo>
                    <a:cubicBezTo>
                      <a:pt x="9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9" name="Freeform 1646">
                <a:extLst>
                  <a:ext uri="{FF2B5EF4-FFF2-40B4-BE49-F238E27FC236}">
                    <a16:creationId xmlns:a16="http://schemas.microsoft.com/office/drawing/2014/main" id="{71E64B92-96AB-4583-87CB-92AC8365F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" y="3293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4 w 12"/>
                  <a:gd name="T3" fmla="*/ 10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8" y="13"/>
                      <a:pt x="4" y="10"/>
                    </a:cubicBezTo>
                    <a:cubicBezTo>
                      <a:pt x="0" y="7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0" name="Freeform 1647">
                <a:extLst>
                  <a:ext uri="{FF2B5EF4-FFF2-40B4-BE49-F238E27FC236}">
                    <a16:creationId xmlns:a16="http://schemas.microsoft.com/office/drawing/2014/main" id="{79A0032A-1CBA-4B45-AD7D-4B7D88171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9" y="3240"/>
                <a:ext cx="57" cy="63"/>
              </a:xfrm>
              <a:custGeom>
                <a:avLst/>
                <a:gdLst>
                  <a:gd name="T0" fmla="*/ 12 w 12"/>
                  <a:gd name="T1" fmla="*/ 6 h 13"/>
                  <a:gd name="T2" fmla="*/ 4 w 12"/>
                  <a:gd name="T3" fmla="*/ 10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7" y="13"/>
                      <a:pt x="4" y="10"/>
                    </a:cubicBezTo>
                    <a:cubicBezTo>
                      <a:pt x="0" y="7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1" name="Freeform 1648">
                <a:extLst>
                  <a:ext uri="{FF2B5EF4-FFF2-40B4-BE49-F238E27FC236}">
                    <a16:creationId xmlns:a16="http://schemas.microsoft.com/office/drawing/2014/main" id="{995731C8-241E-41E0-9500-61D9C1990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0" y="3115"/>
                <a:ext cx="57" cy="67"/>
              </a:xfrm>
              <a:custGeom>
                <a:avLst/>
                <a:gdLst>
                  <a:gd name="T0" fmla="*/ 12 w 12"/>
                  <a:gd name="T1" fmla="*/ 7 h 14"/>
                  <a:gd name="T2" fmla="*/ 3 w 12"/>
                  <a:gd name="T3" fmla="*/ 11 h 14"/>
                  <a:gd name="T4" fmla="*/ 6 w 12"/>
                  <a:gd name="T5" fmla="*/ 0 h 14"/>
                  <a:gd name="T6" fmla="*/ 12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cubicBezTo>
                      <a:pt x="12" y="12"/>
                      <a:pt x="7" y="14"/>
                      <a:pt x="3" y="11"/>
                    </a:cubicBezTo>
                    <a:cubicBezTo>
                      <a:pt x="0" y="7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2" name="Freeform 1649">
                <a:extLst>
                  <a:ext uri="{FF2B5EF4-FFF2-40B4-BE49-F238E27FC236}">
                    <a16:creationId xmlns:a16="http://schemas.microsoft.com/office/drawing/2014/main" id="{D77AC186-8D4A-4D1F-B6DA-3ED7E02B2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8" y="3043"/>
                <a:ext cx="63" cy="67"/>
              </a:xfrm>
              <a:custGeom>
                <a:avLst/>
                <a:gdLst>
                  <a:gd name="T0" fmla="*/ 13 w 13"/>
                  <a:gd name="T1" fmla="*/ 7 h 14"/>
                  <a:gd name="T2" fmla="*/ 4 w 13"/>
                  <a:gd name="T3" fmla="*/ 11 h 14"/>
                  <a:gd name="T4" fmla="*/ 7 w 13"/>
                  <a:gd name="T5" fmla="*/ 0 h 14"/>
                  <a:gd name="T6" fmla="*/ 13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7"/>
                    </a:moveTo>
                    <a:cubicBezTo>
                      <a:pt x="13" y="12"/>
                      <a:pt x="8" y="14"/>
                      <a:pt x="4" y="11"/>
                    </a:cubicBezTo>
                    <a:cubicBezTo>
                      <a:pt x="0" y="7"/>
                      <a:pt x="2" y="1"/>
                      <a:pt x="7" y="0"/>
                    </a:cubicBezTo>
                    <a:cubicBezTo>
                      <a:pt x="11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3" name="Freeform 1650">
                <a:extLst>
                  <a:ext uri="{FF2B5EF4-FFF2-40B4-BE49-F238E27FC236}">
                    <a16:creationId xmlns:a16="http://schemas.microsoft.com/office/drawing/2014/main" id="{8D0EBC10-1A43-401A-8256-4B18D3E70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2" y="2965"/>
                <a:ext cx="63" cy="68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6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3" y="12"/>
                      <a:pt x="6" y="14"/>
                      <a:pt x="3" y="10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4" name="Freeform 1651">
                <a:extLst>
                  <a:ext uri="{FF2B5EF4-FFF2-40B4-BE49-F238E27FC236}">
                    <a16:creationId xmlns:a16="http://schemas.microsoft.com/office/drawing/2014/main" id="{E0C5682F-1C1A-49F3-8311-FE5776AA1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" y="2975"/>
                <a:ext cx="62" cy="68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7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3" y="11"/>
                      <a:pt x="6" y="14"/>
                      <a:pt x="3" y="10"/>
                    </a:cubicBezTo>
                    <a:cubicBezTo>
                      <a:pt x="0" y="6"/>
                      <a:pt x="1" y="0"/>
                      <a:pt x="7" y="0"/>
                    </a:cubicBezTo>
                    <a:cubicBezTo>
                      <a:pt x="11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5" name="Freeform 1652">
                <a:extLst>
                  <a:ext uri="{FF2B5EF4-FFF2-40B4-BE49-F238E27FC236}">
                    <a16:creationId xmlns:a16="http://schemas.microsoft.com/office/drawing/2014/main" id="{2D351F93-7FD4-452A-8ACF-3E3E4D203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3129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10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7" y="13"/>
                      <a:pt x="3" y="10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6" name="Freeform 1653">
                <a:extLst>
                  <a:ext uri="{FF2B5EF4-FFF2-40B4-BE49-F238E27FC236}">
                    <a16:creationId xmlns:a16="http://schemas.microsoft.com/office/drawing/2014/main" id="{836329E1-9D29-4D45-B715-7D6359E91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" y="3197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10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7" y="13"/>
                      <a:pt x="3" y="10"/>
                    </a:cubicBezTo>
                    <a:cubicBezTo>
                      <a:pt x="0" y="7"/>
                      <a:pt x="0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7" name="Freeform 1654">
                <a:extLst>
                  <a:ext uri="{FF2B5EF4-FFF2-40B4-BE49-F238E27FC236}">
                    <a16:creationId xmlns:a16="http://schemas.microsoft.com/office/drawing/2014/main" id="{71F3386D-7AB0-48C8-B64F-E7513DE3E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" y="3231"/>
                <a:ext cx="58" cy="62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10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7" y="13"/>
                      <a:pt x="3" y="10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10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8" name="Freeform 1655">
                <a:extLst>
                  <a:ext uri="{FF2B5EF4-FFF2-40B4-BE49-F238E27FC236}">
                    <a16:creationId xmlns:a16="http://schemas.microsoft.com/office/drawing/2014/main" id="{601062EC-0223-4D61-9E41-CB9550672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3168"/>
                <a:ext cx="63" cy="67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6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2" y="12"/>
                      <a:pt x="7" y="14"/>
                      <a:pt x="3" y="10"/>
                    </a:cubicBezTo>
                    <a:cubicBezTo>
                      <a:pt x="0" y="6"/>
                      <a:pt x="1" y="0"/>
                      <a:pt x="6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9" name="Freeform 1656">
                <a:extLst>
                  <a:ext uri="{FF2B5EF4-FFF2-40B4-BE49-F238E27FC236}">
                    <a16:creationId xmlns:a16="http://schemas.microsoft.com/office/drawing/2014/main" id="{0F4266C2-E829-46F1-931B-F2DF444E8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5" y="3052"/>
                <a:ext cx="62" cy="68"/>
              </a:xfrm>
              <a:custGeom>
                <a:avLst/>
                <a:gdLst>
                  <a:gd name="T0" fmla="*/ 13 w 13"/>
                  <a:gd name="T1" fmla="*/ 7 h 14"/>
                  <a:gd name="T2" fmla="*/ 3 w 13"/>
                  <a:gd name="T3" fmla="*/ 10 h 14"/>
                  <a:gd name="T4" fmla="*/ 7 w 13"/>
                  <a:gd name="T5" fmla="*/ 0 h 14"/>
                  <a:gd name="T6" fmla="*/ 13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7"/>
                    </a:moveTo>
                    <a:cubicBezTo>
                      <a:pt x="13" y="12"/>
                      <a:pt x="7" y="14"/>
                      <a:pt x="3" y="10"/>
                    </a:cubicBezTo>
                    <a:cubicBezTo>
                      <a:pt x="0" y="7"/>
                      <a:pt x="2" y="1"/>
                      <a:pt x="7" y="0"/>
                    </a:cubicBezTo>
                    <a:cubicBezTo>
                      <a:pt x="11" y="1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0" name="Freeform 1657">
                <a:extLst>
                  <a:ext uri="{FF2B5EF4-FFF2-40B4-BE49-F238E27FC236}">
                    <a16:creationId xmlns:a16="http://schemas.microsoft.com/office/drawing/2014/main" id="{DF29C9BC-FCB8-4B57-A3C6-C0BA4FF47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2" y="3086"/>
                <a:ext cx="63" cy="67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7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3" y="11"/>
                      <a:pt x="7" y="14"/>
                      <a:pt x="3" y="10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1" name="Freeform 1658">
                <a:extLst>
                  <a:ext uri="{FF2B5EF4-FFF2-40B4-BE49-F238E27FC236}">
                    <a16:creationId xmlns:a16="http://schemas.microsoft.com/office/drawing/2014/main" id="{757C761C-721D-46F9-A660-8F00D962D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" y="3033"/>
                <a:ext cx="63" cy="67"/>
              </a:xfrm>
              <a:custGeom>
                <a:avLst/>
                <a:gdLst>
                  <a:gd name="T0" fmla="*/ 12 w 13"/>
                  <a:gd name="T1" fmla="*/ 6 h 14"/>
                  <a:gd name="T2" fmla="*/ 3 w 13"/>
                  <a:gd name="T3" fmla="*/ 10 h 14"/>
                  <a:gd name="T4" fmla="*/ 6 w 13"/>
                  <a:gd name="T5" fmla="*/ 0 h 14"/>
                  <a:gd name="T6" fmla="*/ 12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2" y="6"/>
                    </a:moveTo>
                    <a:cubicBezTo>
                      <a:pt x="13" y="11"/>
                      <a:pt x="7" y="14"/>
                      <a:pt x="3" y="10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2" name="Freeform 1659">
                <a:extLst>
                  <a:ext uri="{FF2B5EF4-FFF2-40B4-BE49-F238E27FC236}">
                    <a16:creationId xmlns:a16="http://schemas.microsoft.com/office/drawing/2014/main" id="{5E4C1E03-8244-45DC-A609-B908C4341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2946"/>
                <a:ext cx="63" cy="68"/>
              </a:xfrm>
              <a:custGeom>
                <a:avLst/>
                <a:gdLst>
                  <a:gd name="T0" fmla="*/ 13 w 13"/>
                  <a:gd name="T1" fmla="*/ 7 h 14"/>
                  <a:gd name="T2" fmla="*/ 3 w 13"/>
                  <a:gd name="T3" fmla="*/ 11 h 14"/>
                  <a:gd name="T4" fmla="*/ 6 w 13"/>
                  <a:gd name="T5" fmla="*/ 0 h 14"/>
                  <a:gd name="T6" fmla="*/ 13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7"/>
                    </a:moveTo>
                    <a:cubicBezTo>
                      <a:pt x="13" y="12"/>
                      <a:pt x="7" y="14"/>
                      <a:pt x="3" y="11"/>
                    </a:cubicBezTo>
                    <a:cubicBezTo>
                      <a:pt x="0" y="7"/>
                      <a:pt x="1" y="1"/>
                      <a:pt x="6" y="0"/>
                    </a:cubicBezTo>
                    <a:cubicBezTo>
                      <a:pt x="11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3" name="Freeform 1660">
                <a:extLst>
                  <a:ext uri="{FF2B5EF4-FFF2-40B4-BE49-F238E27FC236}">
                    <a16:creationId xmlns:a16="http://schemas.microsoft.com/office/drawing/2014/main" id="{965057B2-2CCC-48E8-854D-93C9E391D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9" y="2994"/>
                <a:ext cx="58" cy="68"/>
              </a:xfrm>
              <a:custGeom>
                <a:avLst/>
                <a:gdLst>
                  <a:gd name="T0" fmla="*/ 12 w 12"/>
                  <a:gd name="T1" fmla="*/ 7 h 14"/>
                  <a:gd name="T2" fmla="*/ 3 w 12"/>
                  <a:gd name="T3" fmla="*/ 11 h 14"/>
                  <a:gd name="T4" fmla="*/ 6 w 12"/>
                  <a:gd name="T5" fmla="*/ 0 h 14"/>
                  <a:gd name="T6" fmla="*/ 12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cubicBezTo>
                      <a:pt x="12" y="12"/>
                      <a:pt x="7" y="14"/>
                      <a:pt x="3" y="11"/>
                    </a:cubicBezTo>
                    <a:cubicBezTo>
                      <a:pt x="0" y="7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4" name="Freeform 1661">
                <a:extLst>
                  <a:ext uri="{FF2B5EF4-FFF2-40B4-BE49-F238E27FC236}">
                    <a16:creationId xmlns:a16="http://schemas.microsoft.com/office/drawing/2014/main" id="{3C0A51B2-97DE-441B-BCE3-9FC2A9AF8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7" y="3038"/>
                <a:ext cx="58" cy="67"/>
              </a:xfrm>
              <a:custGeom>
                <a:avLst/>
                <a:gdLst>
                  <a:gd name="T0" fmla="*/ 12 w 12"/>
                  <a:gd name="T1" fmla="*/ 7 h 14"/>
                  <a:gd name="T2" fmla="*/ 3 w 12"/>
                  <a:gd name="T3" fmla="*/ 11 h 14"/>
                  <a:gd name="T4" fmla="*/ 6 w 12"/>
                  <a:gd name="T5" fmla="*/ 0 h 14"/>
                  <a:gd name="T6" fmla="*/ 12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cubicBezTo>
                      <a:pt x="12" y="12"/>
                      <a:pt x="7" y="14"/>
                      <a:pt x="3" y="11"/>
                    </a:cubicBezTo>
                    <a:cubicBezTo>
                      <a:pt x="0" y="7"/>
                      <a:pt x="0" y="1"/>
                      <a:pt x="6" y="0"/>
                    </a:cubicBezTo>
                    <a:cubicBezTo>
                      <a:pt x="10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5" name="Freeform 1662">
                <a:extLst>
                  <a:ext uri="{FF2B5EF4-FFF2-40B4-BE49-F238E27FC236}">
                    <a16:creationId xmlns:a16="http://schemas.microsoft.com/office/drawing/2014/main" id="{8D07D5F2-44D6-4C88-ACF0-378E7B1BA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9" y="2951"/>
                <a:ext cx="58" cy="67"/>
              </a:xfrm>
              <a:custGeom>
                <a:avLst/>
                <a:gdLst>
                  <a:gd name="T0" fmla="*/ 12 w 12"/>
                  <a:gd name="T1" fmla="*/ 7 h 14"/>
                  <a:gd name="T2" fmla="*/ 3 w 12"/>
                  <a:gd name="T3" fmla="*/ 11 h 14"/>
                  <a:gd name="T4" fmla="*/ 6 w 12"/>
                  <a:gd name="T5" fmla="*/ 0 h 14"/>
                  <a:gd name="T6" fmla="*/ 12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cubicBezTo>
                      <a:pt x="12" y="12"/>
                      <a:pt x="7" y="14"/>
                      <a:pt x="3" y="11"/>
                    </a:cubicBezTo>
                    <a:cubicBezTo>
                      <a:pt x="0" y="8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6" name="Freeform 1663">
                <a:extLst>
                  <a:ext uri="{FF2B5EF4-FFF2-40B4-BE49-F238E27FC236}">
                    <a16:creationId xmlns:a16="http://schemas.microsoft.com/office/drawing/2014/main" id="{63E9804C-034F-494C-8353-831296860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" y="2859"/>
                <a:ext cx="63" cy="68"/>
              </a:xfrm>
              <a:custGeom>
                <a:avLst/>
                <a:gdLst>
                  <a:gd name="T0" fmla="*/ 13 w 13"/>
                  <a:gd name="T1" fmla="*/ 6 h 14"/>
                  <a:gd name="T2" fmla="*/ 4 w 13"/>
                  <a:gd name="T3" fmla="*/ 10 h 14"/>
                  <a:gd name="T4" fmla="*/ 6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3" y="11"/>
                      <a:pt x="7" y="14"/>
                      <a:pt x="4" y="10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11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7" name="Freeform 1664">
                <a:extLst>
                  <a:ext uri="{FF2B5EF4-FFF2-40B4-BE49-F238E27FC236}">
                    <a16:creationId xmlns:a16="http://schemas.microsoft.com/office/drawing/2014/main" id="{BD342987-C945-4962-8CF4-EF92DB920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7" y="2883"/>
                <a:ext cx="58" cy="73"/>
              </a:xfrm>
              <a:custGeom>
                <a:avLst/>
                <a:gdLst>
                  <a:gd name="T0" fmla="*/ 12 w 12"/>
                  <a:gd name="T1" fmla="*/ 7 h 15"/>
                  <a:gd name="T2" fmla="*/ 4 w 12"/>
                  <a:gd name="T3" fmla="*/ 11 h 15"/>
                  <a:gd name="T4" fmla="*/ 6 w 12"/>
                  <a:gd name="T5" fmla="*/ 0 h 15"/>
                  <a:gd name="T6" fmla="*/ 12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2" y="7"/>
                    </a:moveTo>
                    <a:cubicBezTo>
                      <a:pt x="12" y="12"/>
                      <a:pt x="7" y="15"/>
                      <a:pt x="4" y="11"/>
                    </a:cubicBezTo>
                    <a:cubicBezTo>
                      <a:pt x="0" y="8"/>
                      <a:pt x="1" y="1"/>
                      <a:pt x="6" y="0"/>
                    </a:cubicBezTo>
                    <a:cubicBezTo>
                      <a:pt x="11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8" name="Freeform 1665">
                <a:extLst>
                  <a:ext uri="{FF2B5EF4-FFF2-40B4-BE49-F238E27FC236}">
                    <a16:creationId xmlns:a16="http://schemas.microsoft.com/office/drawing/2014/main" id="{00461E81-E425-4F36-87DF-1395630CA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2859"/>
                <a:ext cx="58" cy="68"/>
              </a:xfrm>
              <a:custGeom>
                <a:avLst/>
                <a:gdLst>
                  <a:gd name="T0" fmla="*/ 12 w 12"/>
                  <a:gd name="T1" fmla="*/ 6 h 14"/>
                  <a:gd name="T2" fmla="*/ 4 w 12"/>
                  <a:gd name="T3" fmla="*/ 11 h 14"/>
                  <a:gd name="T4" fmla="*/ 6 w 12"/>
                  <a:gd name="T5" fmla="*/ 0 h 14"/>
                  <a:gd name="T6" fmla="*/ 12 w 12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6"/>
                    </a:moveTo>
                    <a:cubicBezTo>
                      <a:pt x="12" y="12"/>
                      <a:pt x="7" y="14"/>
                      <a:pt x="4" y="11"/>
                    </a:cubicBezTo>
                    <a:cubicBezTo>
                      <a:pt x="0" y="7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9" name="Freeform 1666">
                <a:extLst>
                  <a:ext uri="{FF2B5EF4-FFF2-40B4-BE49-F238E27FC236}">
                    <a16:creationId xmlns:a16="http://schemas.microsoft.com/office/drawing/2014/main" id="{A3427AC0-9160-4E8D-A189-657C111AE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9" y="2782"/>
                <a:ext cx="62" cy="68"/>
              </a:xfrm>
              <a:custGeom>
                <a:avLst/>
                <a:gdLst>
                  <a:gd name="T0" fmla="*/ 13 w 13"/>
                  <a:gd name="T1" fmla="*/ 6 h 14"/>
                  <a:gd name="T2" fmla="*/ 4 w 13"/>
                  <a:gd name="T3" fmla="*/ 11 h 14"/>
                  <a:gd name="T4" fmla="*/ 7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3" y="12"/>
                      <a:pt x="7" y="14"/>
                      <a:pt x="4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0" name="Freeform 1667">
                <a:extLst>
                  <a:ext uri="{FF2B5EF4-FFF2-40B4-BE49-F238E27FC236}">
                    <a16:creationId xmlns:a16="http://schemas.microsoft.com/office/drawing/2014/main" id="{5E609175-04A2-4545-8FD4-E0C01A08A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" y="2681"/>
                <a:ext cx="62" cy="72"/>
              </a:xfrm>
              <a:custGeom>
                <a:avLst/>
                <a:gdLst>
                  <a:gd name="T0" fmla="*/ 13 w 13"/>
                  <a:gd name="T1" fmla="*/ 7 h 15"/>
                  <a:gd name="T2" fmla="*/ 4 w 13"/>
                  <a:gd name="T3" fmla="*/ 11 h 15"/>
                  <a:gd name="T4" fmla="*/ 7 w 13"/>
                  <a:gd name="T5" fmla="*/ 0 h 15"/>
                  <a:gd name="T6" fmla="*/ 13 w 13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3" y="7"/>
                    </a:moveTo>
                    <a:cubicBezTo>
                      <a:pt x="13" y="12"/>
                      <a:pt x="7" y="15"/>
                      <a:pt x="4" y="11"/>
                    </a:cubicBezTo>
                    <a:cubicBezTo>
                      <a:pt x="0" y="8"/>
                      <a:pt x="2" y="1"/>
                      <a:pt x="7" y="0"/>
                    </a:cubicBezTo>
                    <a:cubicBezTo>
                      <a:pt x="11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1" name="Freeform 1668">
                <a:extLst>
                  <a:ext uri="{FF2B5EF4-FFF2-40B4-BE49-F238E27FC236}">
                    <a16:creationId xmlns:a16="http://schemas.microsoft.com/office/drawing/2014/main" id="{7B8C795F-680D-4208-915C-27B35C9F5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2782"/>
                <a:ext cx="58" cy="73"/>
              </a:xfrm>
              <a:custGeom>
                <a:avLst/>
                <a:gdLst>
                  <a:gd name="T0" fmla="*/ 12 w 12"/>
                  <a:gd name="T1" fmla="*/ 7 h 15"/>
                  <a:gd name="T2" fmla="*/ 3 w 12"/>
                  <a:gd name="T3" fmla="*/ 11 h 15"/>
                  <a:gd name="T4" fmla="*/ 6 w 12"/>
                  <a:gd name="T5" fmla="*/ 0 h 15"/>
                  <a:gd name="T6" fmla="*/ 12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2" y="7"/>
                    </a:moveTo>
                    <a:cubicBezTo>
                      <a:pt x="12" y="12"/>
                      <a:pt x="7" y="15"/>
                      <a:pt x="3" y="11"/>
                    </a:cubicBezTo>
                    <a:cubicBezTo>
                      <a:pt x="0" y="8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2" name="Freeform 1669">
                <a:extLst>
                  <a:ext uri="{FF2B5EF4-FFF2-40B4-BE49-F238E27FC236}">
                    <a16:creationId xmlns:a16="http://schemas.microsoft.com/office/drawing/2014/main" id="{D439F8F8-DD82-40BF-8DA8-029D81FFD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2806"/>
                <a:ext cx="58" cy="68"/>
              </a:xfrm>
              <a:custGeom>
                <a:avLst/>
                <a:gdLst>
                  <a:gd name="T0" fmla="*/ 12 w 12"/>
                  <a:gd name="T1" fmla="*/ 6 h 14"/>
                  <a:gd name="T2" fmla="*/ 4 w 12"/>
                  <a:gd name="T3" fmla="*/ 11 h 14"/>
                  <a:gd name="T4" fmla="*/ 6 w 12"/>
                  <a:gd name="T5" fmla="*/ 0 h 14"/>
                  <a:gd name="T6" fmla="*/ 12 w 12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6"/>
                    </a:moveTo>
                    <a:cubicBezTo>
                      <a:pt x="12" y="11"/>
                      <a:pt x="7" y="14"/>
                      <a:pt x="4" y="11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3" name="Freeform 1670">
                <a:extLst>
                  <a:ext uri="{FF2B5EF4-FFF2-40B4-BE49-F238E27FC236}">
                    <a16:creationId xmlns:a16="http://schemas.microsoft.com/office/drawing/2014/main" id="{AA865DF4-DCF4-4288-8A92-C3074E890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1" y="2710"/>
                <a:ext cx="58" cy="72"/>
              </a:xfrm>
              <a:custGeom>
                <a:avLst/>
                <a:gdLst>
                  <a:gd name="T0" fmla="*/ 12 w 12"/>
                  <a:gd name="T1" fmla="*/ 7 h 15"/>
                  <a:gd name="T2" fmla="*/ 3 w 12"/>
                  <a:gd name="T3" fmla="*/ 11 h 15"/>
                  <a:gd name="T4" fmla="*/ 6 w 12"/>
                  <a:gd name="T5" fmla="*/ 0 h 15"/>
                  <a:gd name="T6" fmla="*/ 12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2" y="7"/>
                    </a:moveTo>
                    <a:cubicBezTo>
                      <a:pt x="11" y="12"/>
                      <a:pt x="6" y="15"/>
                      <a:pt x="3" y="11"/>
                    </a:cubicBezTo>
                    <a:cubicBezTo>
                      <a:pt x="0" y="8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4" name="Freeform 1671">
                <a:extLst>
                  <a:ext uri="{FF2B5EF4-FFF2-40B4-BE49-F238E27FC236}">
                    <a16:creationId xmlns:a16="http://schemas.microsoft.com/office/drawing/2014/main" id="{F9A20113-44C0-42EA-922A-6FF5C5955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" y="2768"/>
                <a:ext cx="53" cy="67"/>
              </a:xfrm>
              <a:custGeom>
                <a:avLst/>
                <a:gdLst>
                  <a:gd name="T0" fmla="*/ 11 w 11"/>
                  <a:gd name="T1" fmla="*/ 7 h 14"/>
                  <a:gd name="T2" fmla="*/ 3 w 11"/>
                  <a:gd name="T3" fmla="*/ 11 h 14"/>
                  <a:gd name="T4" fmla="*/ 5 w 11"/>
                  <a:gd name="T5" fmla="*/ 0 h 14"/>
                  <a:gd name="T6" fmla="*/ 11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1" y="7"/>
                    </a:moveTo>
                    <a:cubicBezTo>
                      <a:pt x="11" y="12"/>
                      <a:pt x="7" y="14"/>
                      <a:pt x="3" y="11"/>
                    </a:cubicBezTo>
                    <a:cubicBezTo>
                      <a:pt x="0" y="8"/>
                      <a:pt x="0" y="1"/>
                      <a:pt x="5" y="0"/>
                    </a:cubicBezTo>
                    <a:cubicBezTo>
                      <a:pt x="9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5" name="Freeform 1672">
                <a:extLst>
                  <a:ext uri="{FF2B5EF4-FFF2-40B4-BE49-F238E27FC236}">
                    <a16:creationId xmlns:a16="http://schemas.microsoft.com/office/drawing/2014/main" id="{7A1FD7D6-3C45-4E37-84DC-E5CA3387C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2614"/>
                <a:ext cx="58" cy="72"/>
              </a:xfrm>
              <a:custGeom>
                <a:avLst/>
                <a:gdLst>
                  <a:gd name="T0" fmla="*/ 12 w 12"/>
                  <a:gd name="T1" fmla="*/ 7 h 15"/>
                  <a:gd name="T2" fmla="*/ 3 w 12"/>
                  <a:gd name="T3" fmla="*/ 12 h 15"/>
                  <a:gd name="T4" fmla="*/ 6 w 12"/>
                  <a:gd name="T5" fmla="*/ 0 h 15"/>
                  <a:gd name="T6" fmla="*/ 12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2" y="7"/>
                    </a:moveTo>
                    <a:cubicBezTo>
                      <a:pt x="11" y="12"/>
                      <a:pt x="6" y="15"/>
                      <a:pt x="3" y="12"/>
                    </a:cubicBezTo>
                    <a:cubicBezTo>
                      <a:pt x="0" y="8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6" name="Freeform 1673">
                <a:extLst>
                  <a:ext uri="{FF2B5EF4-FFF2-40B4-BE49-F238E27FC236}">
                    <a16:creationId xmlns:a16="http://schemas.microsoft.com/office/drawing/2014/main" id="{32934133-BC98-4007-8C86-74A60A98A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" y="2681"/>
                <a:ext cx="63" cy="72"/>
              </a:xfrm>
              <a:custGeom>
                <a:avLst/>
                <a:gdLst>
                  <a:gd name="T0" fmla="*/ 12 w 13"/>
                  <a:gd name="T1" fmla="*/ 7 h 15"/>
                  <a:gd name="T2" fmla="*/ 3 w 13"/>
                  <a:gd name="T3" fmla="*/ 11 h 15"/>
                  <a:gd name="T4" fmla="*/ 7 w 13"/>
                  <a:gd name="T5" fmla="*/ 0 h 15"/>
                  <a:gd name="T6" fmla="*/ 12 w 13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2" y="7"/>
                    </a:moveTo>
                    <a:cubicBezTo>
                      <a:pt x="12" y="12"/>
                      <a:pt x="7" y="15"/>
                      <a:pt x="3" y="11"/>
                    </a:cubicBezTo>
                    <a:cubicBezTo>
                      <a:pt x="0" y="8"/>
                      <a:pt x="1" y="1"/>
                      <a:pt x="7" y="0"/>
                    </a:cubicBezTo>
                    <a:cubicBezTo>
                      <a:pt x="11" y="0"/>
                      <a:pt x="13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7" name="Freeform 1674">
                <a:extLst>
                  <a:ext uri="{FF2B5EF4-FFF2-40B4-BE49-F238E27FC236}">
                    <a16:creationId xmlns:a16="http://schemas.microsoft.com/office/drawing/2014/main" id="{EBC89131-9108-4503-B311-92B39D73B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5" y="2671"/>
                <a:ext cx="63" cy="68"/>
              </a:xfrm>
              <a:custGeom>
                <a:avLst/>
                <a:gdLst>
                  <a:gd name="T0" fmla="*/ 13 w 13"/>
                  <a:gd name="T1" fmla="*/ 7 h 14"/>
                  <a:gd name="T2" fmla="*/ 3 w 13"/>
                  <a:gd name="T3" fmla="*/ 11 h 14"/>
                  <a:gd name="T4" fmla="*/ 7 w 13"/>
                  <a:gd name="T5" fmla="*/ 0 h 14"/>
                  <a:gd name="T6" fmla="*/ 13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7"/>
                    </a:moveTo>
                    <a:cubicBezTo>
                      <a:pt x="13" y="12"/>
                      <a:pt x="7" y="14"/>
                      <a:pt x="3" y="11"/>
                    </a:cubicBezTo>
                    <a:cubicBezTo>
                      <a:pt x="0" y="7"/>
                      <a:pt x="1" y="0"/>
                      <a:pt x="7" y="0"/>
                    </a:cubicBezTo>
                    <a:cubicBezTo>
                      <a:pt x="11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8" name="Freeform 1675">
                <a:extLst>
                  <a:ext uri="{FF2B5EF4-FFF2-40B4-BE49-F238E27FC236}">
                    <a16:creationId xmlns:a16="http://schemas.microsoft.com/office/drawing/2014/main" id="{C9E38D5F-2582-4F87-B303-3DA7808AF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" y="2715"/>
                <a:ext cx="63" cy="67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1 h 14"/>
                  <a:gd name="T4" fmla="*/ 7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3" y="12"/>
                      <a:pt x="7" y="14"/>
                      <a:pt x="3" y="11"/>
                    </a:cubicBezTo>
                    <a:cubicBezTo>
                      <a:pt x="0" y="7"/>
                      <a:pt x="1" y="0"/>
                      <a:pt x="7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9" name="Freeform 1676">
                <a:extLst>
                  <a:ext uri="{FF2B5EF4-FFF2-40B4-BE49-F238E27FC236}">
                    <a16:creationId xmlns:a16="http://schemas.microsoft.com/office/drawing/2014/main" id="{4D2B44F5-170B-478C-BCA3-6C01111B3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3" y="2763"/>
                <a:ext cx="68" cy="67"/>
              </a:xfrm>
              <a:custGeom>
                <a:avLst/>
                <a:gdLst>
                  <a:gd name="T0" fmla="*/ 13 w 14"/>
                  <a:gd name="T1" fmla="*/ 6 h 14"/>
                  <a:gd name="T2" fmla="*/ 3 w 14"/>
                  <a:gd name="T3" fmla="*/ 10 h 14"/>
                  <a:gd name="T4" fmla="*/ 7 w 14"/>
                  <a:gd name="T5" fmla="*/ 0 h 14"/>
                  <a:gd name="T6" fmla="*/ 13 w 14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3" y="6"/>
                    </a:moveTo>
                    <a:cubicBezTo>
                      <a:pt x="13" y="12"/>
                      <a:pt x="7" y="14"/>
                      <a:pt x="3" y="10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2" y="0"/>
                      <a:pt x="14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0" name="Freeform 1677">
                <a:extLst>
                  <a:ext uri="{FF2B5EF4-FFF2-40B4-BE49-F238E27FC236}">
                    <a16:creationId xmlns:a16="http://schemas.microsoft.com/office/drawing/2014/main" id="{371BFF15-F702-4C85-B30D-02B40351F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" y="2773"/>
                <a:ext cx="67" cy="67"/>
              </a:xfrm>
              <a:custGeom>
                <a:avLst/>
                <a:gdLst>
                  <a:gd name="T0" fmla="*/ 14 w 14"/>
                  <a:gd name="T1" fmla="*/ 6 h 14"/>
                  <a:gd name="T2" fmla="*/ 4 w 14"/>
                  <a:gd name="T3" fmla="*/ 10 h 14"/>
                  <a:gd name="T4" fmla="*/ 8 w 14"/>
                  <a:gd name="T5" fmla="*/ 0 h 14"/>
                  <a:gd name="T6" fmla="*/ 14 w 14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4" y="6"/>
                    </a:moveTo>
                    <a:cubicBezTo>
                      <a:pt x="14" y="12"/>
                      <a:pt x="7" y="14"/>
                      <a:pt x="4" y="10"/>
                    </a:cubicBezTo>
                    <a:cubicBezTo>
                      <a:pt x="0" y="6"/>
                      <a:pt x="2" y="0"/>
                      <a:pt x="8" y="0"/>
                    </a:cubicBezTo>
                    <a:cubicBezTo>
                      <a:pt x="12" y="0"/>
                      <a:pt x="14" y="4"/>
                      <a:pt x="14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1" name="Freeform 1678">
                <a:extLst>
                  <a:ext uri="{FF2B5EF4-FFF2-40B4-BE49-F238E27FC236}">
                    <a16:creationId xmlns:a16="http://schemas.microsoft.com/office/drawing/2014/main" id="{9368B23E-92C1-4491-BF40-AEBA3F150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" y="2551"/>
                <a:ext cx="63" cy="72"/>
              </a:xfrm>
              <a:custGeom>
                <a:avLst/>
                <a:gdLst>
                  <a:gd name="T0" fmla="*/ 13 w 13"/>
                  <a:gd name="T1" fmla="*/ 6 h 15"/>
                  <a:gd name="T2" fmla="*/ 3 w 13"/>
                  <a:gd name="T3" fmla="*/ 10 h 15"/>
                  <a:gd name="T4" fmla="*/ 7 w 13"/>
                  <a:gd name="T5" fmla="*/ 0 h 15"/>
                  <a:gd name="T6" fmla="*/ 13 w 13"/>
                  <a:gd name="T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3" y="6"/>
                    </a:moveTo>
                    <a:cubicBezTo>
                      <a:pt x="12" y="12"/>
                      <a:pt x="6" y="15"/>
                      <a:pt x="3" y="10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2" name="Freeform 1679">
                <a:extLst>
                  <a:ext uri="{FF2B5EF4-FFF2-40B4-BE49-F238E27FC236}">
                    <a16:creationId xmlns:a16="http://schemas.microsoft.com/office/drawing/2014/main" id="{AF268AF2-9FD7-48B2-9181-1FF3753B6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" y="2450"/>
                <a:ext cx="63" cy="72"/>
              </a:xfrm>
              <a:custGeom>
                <a:avLst/>
                <a:gdLst>
                  <a:gd name="T0" fmla="*/ 13 w 13"/>
                  <a:gd name="T1" fmla="*/ 7 h 15"/>
                  <a:gd name="T2" fmla="*/ 3 w 13"/>
                  <a:gd name="T3" fmla="*/ 12 h 15"/>
                  <a:gd name="T4" fmla="*/ 7 w 13"/>
                  <a:gd name="T5" fmla="*/ 0 h 15"/>
                  <a:gd name="T6" fmla="*/ 13 w 13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3" y="7"/>
                    </a:moveTo>
                    <a:cubicBezTo>
                      <a:pt x="13" y="13"/>
                      <a:pt x="7" y="15"/>
                      <a:pt x="3" y="12"/>
                    </a:cubicBezTo>
                    <a:cubicBezTo>
                      <a:pt x="0" y="8"/>
                      <a:pt x="2" y="1"/>
                      <a:pt x="7" y="0"/>
                    </a:cubicBezTo>
                    <a:cubicBezTo>
                      <a:pt x="12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3" name="Freeform 1680">
                <a:extLst>
                  <a:ext uri="{FF2B5EF4-FFF2-40B4-BE49-F238E27FC236}">
                    <a16:creationId xmlns:a16="http://schemas.microsoft.com/office/drawing/2014/main" id="{9E560032-5FF6-419C-ADFB-3EA4864EB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2421"/>
                <a:ext cx="63" cy="72"/>
              </a:xfrm>
              <a:custGeom>
                <a:avLst/>
                <a:gdLst>
                  <a:gd name="T0" fmla="*/ 13 w 13"/>
                  <a:gd name="T1" fmla="*/ 7 h 15"/>
                  <a:gd name="T2" fmla="*/ 3 w 13"/>
                  <a:gd name="T3" fmla="*/ 11 h 15"/>
                  <a:gd name="T4" fmla="*/ 8 w 13"/>
                  <a:gd name="T5" fmla="*/ 0 h 15"/>
                  <a:gd name="T6" fmla="*/ 13 w 13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3" y="7"/>
                    </a:moveTo>
                    <a:cubicBezTo>
                      <a:pt x="13" y="12"/>
                      <a:pt x="7" y="15"/>
                      <a:pt x="3" y="11"/>
                    </a:cubicBezTo>
                    <a:cubicBezTo>
                      <a:pt x="0" y="8"/>
                      <a:pt x="2" y="1"/>
                      <a:pt x="8" y="0"/>
                    </a:cubicBezTo>
                    <a:cubicBezTo>
                      <a:pt x="12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4" name="Freeform 1681">
                <a:extLst>
                  <a:ext uri="{FF2B5EF4-FFF2-40B4-BE49-F238E27FC236}">
                    <a16:creationId xmlns:a16="http://schemas.microsoft.com/office/drawing/2014/main" id="{12BA2207-0B1E-4687-A692-91FA2487E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3" y="2397"/>
                <a:ext cx="58" cy="72"/>
              </a:xfrm>
              <a:custGeom>
                <a:avLst/>
                <a:gdLst>
                  <a:gd name="T0" fmla="*/ 12 w 12"/>
                  <a:gd name="T1" fmla="*/ 7 h 15"/>
                  <a:gd name="T2" fmla="*/ 3 w 12"/>
                  <a:gd name="T3" fmla="*/ 11 h 15"/>
                  <a:gd name="T4" fmla="*/ 7 w 12"/>
                  <a:gd name="T5" fmla="*/ 0 h 15"/>
                  <a:gd name="T6" fmla="*/ 12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2" y="7"/>
                    </a:moveTo>
                    <a:cubicBezTo>
                      <a:pt x="11" y="12"/>
                      <a:pt x="6" y="15"/>
                      <a:pt x="3" y="11"/>
                    </a:cubicBezTo>
                    <a:cubicBezTo>
                      <a:pt x="0" y="8"/>
                      <a:pt x="1" y="1"/>
                      <a:pt x="7" y="0"/>
                    </a:cubicBezTo>
                    <a:cubicBezTo>
                      <a:pt x="11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5" name="Freeform 1682">
                <a:extLst>
                  <a:ext uri="{FF2B5EF4-FFF2-40B4-BE49-F238E27FC236}">
                    <a16:creationId xmlns:a16="http://schemas.microsoft.com/office/drawing/2014/main" id="{5C382DB9-049D-4C04-96E5-C620992E4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0" y="2483"/>
                <a:ext cx="62" cy="73"/>
              </a:xfrm>
              <a:custGeom>
                <a:avLst/>
                <a:gdLst>
                  <a:gd name="T0" fmla="*/ 13 w 13"/>
                  <a:gd name="T1" fmla="*/ 7 h 15"/>
                  <a:gd name="T2" fmla="*/ 3 w 13"/>
                  <a:gd name="T3" fmla="*/ 11 h 15"/>
                  <a:gd name="T4" fmla="*/ 7 w 13"/>
                  <a:gd name="T5" fmla="*/ 0 h 15"/>
                  <a:gd name="T6" fmla="*/ 13 w 13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3" y="7"/>
                    </a:moveTo>
                    <a:cubicBezTo>
                      <a:pt x="12" y="12"/>
                      <a:pt x="7" y="15"/>
                      <a:pt x="3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1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6" name="Freeform 1683">
                <a:extLst>
                  <a:ext uri="{FF2B5EF4-FFF2-40B4-BE49-F238E27FC236}">
                    <a16:creationId xmlns:a16="http://schemas.microsoft.com/office/drawing/2014/main" id="{CA2B680A-7626-44BF-901C-D72497CD2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9" y="2560"/>
                <a:ext cx="53" cy="73"/>
              </a:xfrm>
              <a:custGeom>
                <a:avLst/>
                <a:gdLst>
                  <a:gd name="T0" fmla="*/ 11 w 11"/>
                  <a:gd name="T1" fmla="*/ 7 h 15"/>
                  <a:gd name="T2" fmla="*/ 3 w 11"/>
                  <a:gd name="T3" fmla="*/ 11 h 15"/>
                  <a:gd name="T4" fmla="*/ 6 w 11"/>
                  <a:gd name="T5" fmla="*/ 0 h 15"/>
                  <a:gd name="T6" fmla="*/ 11 w 11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5">
                    <a:moveTo>
                      <a:pt x="11" y="7"/>
                    </a:moveTo>
                    <a:cubicBezTo>
                      <a:pt x="11" y="12"/>
                      <a:pt x="6" y="15"/>
                      <a:pt x="3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10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7" name="Freeform 1684">
                <a:extLst>
                  <a:ext uri="{FF2B5EF4-FFF2-40B4-BE49-F238E27FC236}">
                    <a16:creationId xmlns:a16="http://schemas.microsoft.com/office/drawing/2014/main" id="{E543D96A-9E6F-43AD-910B-05857946E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2" y="2633"/>
                <a:ext cx="53" cy="72"/>
              </a:xfrm>
              <a:custGeom>
                <a:avLst/>
                <a:gdLst>
                  <a:gd name="T0" fmla="*/ 11 w 11"/>
                  <a:gd name="T1" fmla="*/ 7 h 15"/>
                  <a:gd name="T2" fmla="*/ 4 w 11"/>
                  <a:gd name="T3" fmla="*/ 12 h 15"/>
                  <a:gd name="T4" fmla="*/ 6 w 11"/>
                  <a:gd name="T5" fmla="*/ 0 h 15"/>
                  <a:gd name="T6" fmla="*/ 11 w 11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5">
                    <a:moveTo>
                      <a:pt x="11" y="7"/>
                    </a:moveTo>
                    <a:cubicBezTo>
                      <a:pt x="11" y="12"/>
                      <a:pt x="7" y="15"/>
                      <a:pt x="4" y="12"/>
                    </a:cubicBezTo>
                    <a:cubicBezTo>
                      <a:pt x="0" y="8"/>
                      <a:pt x="1" y="1"/>
                      <a:pt x="6" y="0"/>
                    </a:cubicBezTo>
                    <a:cubicBezTo>
                      <a:pt x="9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8" name="Freeform 1685">
                <a:extLst>
                  <a:ext uri="{FF2B5EF4-FFF2-40B4-BE49-F238E27FC236}">
                    <a16:creationId xmlns:a16="http://schemas.microsoft.com/office/drawing/2014/main" id="{438F30A7-2435-4C29-A39E-0E5B00848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2" y="2532"/>
                <a:ext cx="48" cy="72"/>
              </a:xfrm>
              <a:custGeom>
                <a:avLst/>
                <a:gdLst>
                  <a:gd name="T0" fmla="*/ 10 w 10"/>
                  <a:gd name="T1" fmla="*/ 7 h 15"/>
                  <a:gd name="T2" fmla="*/ 3 w 10"/>
                  <a:gd name="T3" fmla="*/ 12 h 15"/>
                  <a:gd name="T4" fmla="*/ 6 w 10"/>
                  <a:gd name="T5" fmla="*/ 0 h 15"/>
                  <a:gd name="T6" fmla="*/ 10 w 10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5">
                    <a:moveTo>
                      <a:pt x="10" y="7"/>
                    </a:moveTo>
                    <a:cubicBezTo>
                      <a:pt x="10" y="12"/>
                      <a:pt x="6" y="15"/>
                      <a:pt x="3" y="12"/>
                    </a:cubicBezTo>
                    <a:cubicBezTo>
                      <a:pt x="0" y="8"/>
                      <a:pt x="1" y="1"/>
                      <a:pt x="6" y="0"/>
                    </a:cubicBezTo>
                    <a:cubicBezTo>
                      <a:pt x="9" y="0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9" name="Freeform 1686">
                <a:extLst>
                  <a:ext uri="{FF2B5EF4-FFF2-40B4-BE49-F238E27FC236}">
                    <a16:creationId xmlns:a16="http://schemas.microsoft.com/office/drawing/2014/main" id="{A99D251C-6639-4478-97E4-0F8A69503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4" y="2589"/>
                <a:ext cx="48" cy="73"/>
              </a:xfrm>
              <a:custGeom>
                <a:avLst/>
                <a:gdLst>
                  <a:gd name="T0" fmla="*/ 10 w 10"/>
                  <a:gd name="T1" fmla="*/ 7 h 15"/>
                  <a:gd name="T2" fmla="*/ 3 w 10"/>
                  <a:gd name="T3" fmla="*/ 12 h 15"/>
                  <a:gd name="T4" fmla="*/ 6 w 10"/>
                  <a:gd name="T5" fmla="*/ 0 h 15"/>
                  <a:gd name="T6" fmla="*/ 10 w 10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5">
                    <a:moveTo>
                      <a:pt x="10" y="7"/>
                    </a:moveTo>
                    <a:cubicBezTo>
                      <a:pt x="10" y="12"/>
                      <a:pt x="6" y="15"/>
                      <a:pt x="3" y="12"/>
                    </a:cubicBezTo>
                    <a:cubicBezTo>
                      <a:pt x="0" y="9"/>
                      <a:pt x="1" y="1"/>
                      <a:pt x="6" y="0"/>
                    </a:cubicBezTo>
                    <a:cubicBezTo>
                      <a:pt x="9" y="0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0" name="Freeform 1687">
                <a:extLst>
                  <a:ext uri="{FF2B5EF4-FFF2-40B4-BE49-F238E27FC236}">
                    <a16:creationId xmlns:a16="http://schemas.microsoft.com/office/drawing/2014/main" id="{8F403D65-2FA7-4CCD-86A9-2923793D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2691"/>
                <a:ext cx="48" cy="67"/>
              </a:xfrm>
              <a:custGeom>
                <a:avLst/>
                <a:gdLst>
                  <a:gd name="T0" fmla="*/ 10 w 10"/>
                  <a:gd name="T1" fmla="*/ 6 h 14"/>
                  <a:gd name="T2" fmla="*/ 3 w 10"/>
                  <a:gd name="T3" fmla="*/ 11 h 14"/>
                  <a:gd name="T4" fmla="*/ 5 w 10"/>
                  <a:gd name="T5" fmla="*/ 0 h 14"/>
                  <a:gd name="T6" fmla="*/ 10 w 10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cubicBezTo>
                      <a:pt x="10" y="12"/>
                      <a:pt x="6" y="14"/>
                      <a:pt x="3" y="11"/>
                    </a:cubicBezTo>
                    <a:cubicBezTo>
                      <a:pt x="0" y="8"/>
                      <a:pt x="1" y="1"/>
                      <a:pt x="5" y="0"/>
                    </a:cubicBezTo>
                    <a:cubicBezTo>
                      <a:pt x="8" y="0"/>
                      <a:pt x="10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1" name="Freeform 1688">
                <a:extLst>
                  <a:ext uri="{FF2B5EF4-FFF2-40B4-BE49-F238E27FC236}">
                    <a16:creationId xmlns:a16="http://schemas.microsoft.com/office/drawing/2014/main" id="{F6538546-4801-46F7-A4D2-DE483DABD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2618"/>
                <a:ext cx="43" cy="68"/>
              </a:xfrm>
              <a:custGeom>
                <a:avLst/>
                <a:gdLst>
                  <a:gd name="T0" fmla="*/ 9 w 9"/>
                  <a:gd name="T1" fmla="*/ 6 h 14"/>
                  <a:gd name="T2" fmla="*/ 3 w 9"/>
                  <a:gd name="T3" fmla="*/ 11 h 14"/>
                  <a:gd name="T4" fmla="*/ 5 w 9"/>
                  <a:gd name="T5" fmla="*/ 0 h 14"/>
                  <a:gd name="T6" fmla="*/ 9 w 9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9" y="6"/>
                    </a:moveTo>
                    <a:cubicBezTo>
                      <a:pt x="9" y="11"/>
                      <a:pt x="6" y="14"/>
                      <a:pt x="3" y="11"/>
                    </a:cubicBezTo>
                    <a:cubicBezTo>
                      <a:pt x="0" y="8"/>
                      <a:pt x="1" y="0"/>
                      <a:pt x="5" y="0"/>
                    </a:cubicBezTo>
                    <a:cubicBezTo>
                      <a:pt x="8" y="0"/>
                      <a:pt x="9" y="3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2" name="Freeform 1689">
                <a:extLst>
                  <a:ext uri="{FF2B5EF4-FFF2-40B4-BE49-F238E27FC236}">
                    <a16:creationId xmlns:a16="http://schemas.microsoft.com/office/drawing/2014/main" id="{7D67848A-346D-426A-9FFA-7B062E7CC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8" y="2541"/>
                <a:ext cx="44" cy="73"/>
              </a:xfrm>
              <a:custGeom>
                <a:avLst/>
                <a:gdLst>
                  <a:gd name="T0" fmla="*/ 9 w 9"/>
                  <a:gd name="T1" fmla="*/ 7 h 15"/>
                  <a:gd name="T2" fmla="*/ 3 w 9"/>
                  <a:gd name="T3" fmla="*/ 13 h 15"/>
                  <a:gd name="T4" fmla="*/ 5 w 9"/>
                  <a:gd name="T5" fmla="*/ 1 h 15"/>
                  <a:gd name="T6" fmla="*/ 9 w 9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5">
                    <a:moveTo>
                      <a:pt x="9" y="7"/>
                    </a:moveTo>
                    <a:cubicBezTo>
                      <a:pt x="8" y="12"/>
                      <a:pt x="5" y="15"/>
                      <a:pt x="3" y="13"/>
                    </a:cubicBezTo>
                    <a:cubicBezTo>
                      <a:pt x="0" y="10"/>
                      <a:pt x="1" y="1"/>
                      <a:pt x="5" y="1"/>
                    </a:cubicBezTo>
                    <a:cubicBezTo>
                      <a:pt x="8" y="0"/>
                      <a:pt x="9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3" name="Freeform 1690">
                <a:extLst>
                  <a:ext uri="{FF2B5EF4-FFF2-40B4-BE49-F238E27FC236}">
                    <a16:creationId xmlns:a16="http://schemas.microsoft.com/office/drawing/2014/main" id="{EFFC3126-C89F-4E79-B992-B2FDB9BA7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" y="2445"/>
                <a:ext cx="43" cy="67"/>
              </a:xfrm>
              <a:custGeom>
                <a:avLst/>
                <a:gdLst>
                  <a:gd name="T0" fmla="*/ 9 w 9"/>
                  <a:gd name="T1" fmla="*/ 7 h 14"/>
                  <a:gd name="T2" fmla="*/ 3 w 9"/>
                  <a:gd name="T3" fmla="*/ 12 h 14"/>
                  <a:gd name="T4" fmla="*/ 5 w 9"/>
                  <a:gd name="T5" fmla="*/ 0 h 14"/>
                  <a:gd name="T6" fmla="*/ 9 w 9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9" y="7"/>
                    </a:moveTo>
                    <a:cubicBezTo>
                      <a:pt x="8" y="12"/>
                      <a:pt x="5" y="14"/>
                      <a:pt x="3" y="12"/>
                    </a:cubicBezTo>
                    <a:cubicBezTo>
                      <a:pt x="0" y="9"/>
                      <a:pt x="1" y="1"/>
                      <a:pt x="5" y="0"/>
                    </a:cubicBezTo>
                    <a:cubicBezTo>
                      <a:pt x="8" y="0"/>
                      <a:pt x="9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4" name="Freeform 1691">
                <a:extLst>
                  <a:ext uri="{FF2B5EF4-FFF2-40B4-BE49-F238E27FC236}">
                    <a16:creationId xmlns:a16="http://schemas.microsoft.com/office/drawing/2014/main" id="{D1E41A3E-C42E-4D83-ADCD-3A0B2B4AF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5" y="2507"/>
                <a:ext cx="43" cy="73"/>
              </a:xfrm>
              <a:custGeom>
                <a:avLst/>
                <a:gdLst>
                  <a:gd name="T0" fmla="*/ 9 w 9"/>
                  <a:gd name="T1" fmla="*/ 7 h 15"/>
                  <a:gd name="T2" fmla="*/ 2 w 9"/>
                  <a:gd name="T3" fmla="*/ 12 h 15"/>
                  <a:gd name="T4" fmla="*/ 5 w 9"/>
                  <a:gd name="T5" fmla="*/ 1 h 15"/>
                  <a:gd name="T6" fmla="*/ 9 w 9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5">
                    <a:moveTo>
                      <a:pt x="9" y="7"/>
                    </a:moveTo>
                    <a:cubicBezTo>
                      <a:pt x="9" y="12"/>
                      <a:pt x="5" y="15"/>
                      <a:pt x="2" y="12"/>
                    </a:cubicBezTo>
                    <a:cubicBezTo>
                      <a:pt x="0" y="9"/>
                      <a:pt x="1" y="1"/>
                      <a:pt x="5" y="1"/>
                    </a:cubicBezTo>
                    <a:cubicBezTo>
                      <a:pt x="8" y="0"/>
                      <a:pt x="9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5" name="Freeform 1692">
                <a:extLst>
                  <a:ext uri="{FF2B5EF4-FFF2-40B4-BE49-F238E27FC236}">
                    <a16:creationId xmlns:a16="http://schemas.microsoft.com/office/drawing/2014/main" id="{03DA5A5B-20FC-4C53-8A29-4DC16A7D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3" y="2445"/>
                <a:ext cx="48" cy="72"/>
              </a:xfrm>
              <a:custGeom>
                <a:avLst/>
                <a:gdLst>
                  <a:gd name="T0" fmla="*/ 10 w 10"/>
                  <a:gd name="T1" fmla="*/ 7 h 15"/>
                  <a:gd name="T2" fmla="*/ 3 w 10"/>
                  <a:gd name="T3" fmla="*/ 12 h 15"/>
                  <a:gd name="T4" fmla="*/ 6 w 10"/>
                  <a:gd name="T5" fmla="*/ 1 h 15"/>
                  <a:gd name="T6" fmla="*/ 10 w 10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5">
                    <a:moveTo>
                      <a:pt x="10" y="7"/>
                    </a:moveTo>
                    <a:cubicBezTo>
                      <a:pt x="10" y="12"/>
                      <a:pt x="5" y="15"/>
                      <a:pt x="3" y="12"/>
                    </a:cubicBezTo>
                    <a:cubicBezTo>
                      <a:pt x="0" y="9"/>
                      <a:pt x="1" y="1"/>
                      <a:pt x="6" y="1"/>
                    </a:cubicBezTo>
                    <a:cubicBezTo>
                      <a:pt x="9" y="0"/>
                      <a:pt x="10" y="5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6" name="Freeform 1693">
                <a:extLst>
                  <a:ext uri="{FF2B5EF4-FFF2-40B4-BE49-F238E27FC236}">
                    <a16:creationId xmlns:a16="http://schemas.microsoft.com/office/drawing/2014/main" id="{B6CB0C73-F45E-440F-A709-BF7505993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" y="2382"/>
                <a:ext cx="53" cy="72"/>
              </a:xfrm>
              <a:custGeom>
                <a:avLst/>
                <a:gdLst>
                  <a:gd name="T0" fmla="*/ 10 w 11"/>
                  <a:gd name="T1" fmla="*/ 7 h 15"/>
                  <a:gd name="T2" fmla="*/ 2 w 11"/>
                  <a:gd name="T3" fmla="*/ 11 h 15"/>
                  <a:gd name="T4" fmla="*/ 6 w 11"/>
                  <a:gd name="T5" fmla="*/ 0 h 15"/>
                  <a:gd name="T6" fmla="*/ 10 w 11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5">
                    <a:moveTo>
                      <a:pt x="10" y="7"/>
                    </a:moveTo>
                    <a:cubicBezTo>
                      <a:pt x="10" y="12"/>
                      <a:pt x="5" y="15"/>
                      <a:pt x="2" y="11"/>
                    </a:cubicBezTo>
                    <a:cubicBezTo>
                      <a:pt x="0" y="8"/>
                      <a:pt x="1" y="1"/>
                      <a:pt x="6" y="0"/>
                    </a:cubicBezTo>
                    <a:cubicBezTo>
                      <a:pt x="9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7" name="Freeform 1694">
                <a:extLst>
                  <a:ext uri="{FF2B5EF4-FFF2-40B4-BE49-F238E27FC236}">
                    <a16:creationId xmlns:a16="http://schemas.microsoft.com/office/drawing/2014/main" id="{4C0F9DF8-C24B-48D0-8BE4-B4F636F13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" y="2329"/>
                <a:ext cx="53" cy="68"/>
              </a:xfrm>
              <a:custGeom>
                <a:avLst/>
                <a:gdLst>
                  <a:gd name="T0" fmla="*/ 11 w 11"/>
                  <a:gd name="T1" fmla="*/ 6 h 14"/>
                  <a:gd name="T2" fmla="*/ 3 w 11"/>
                  <a:gd name="T3" fmla="*/ 11 h 14"/>
                  <a:gd name="T4" fmla="*/ 7 w 11"/>
                  <a:gd name="T5" fmla="*/ 0 h 14"/>
                  <a:gd name="T6" fmla="*/ 11 w 11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1" y="6"/>
                    </a:moveTo>
                    <a:cubicBezTo>
                      <a:pt x="10" y="12"/>
                      <a:pt x="5" y="14"/>
                      <a:pt x="3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0"/>
                      <a:pt x="11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8" name="Freeform 1695">
                <a:extLst>
                  <a:ext uri="{FF2B5EF4-FFF2-40B4-BE49-F238E27FC236}">
                    <a16:creationId xmlns:a16="http://schemas.microsoft.com/office/drawing/2014/main" id="{F964E270-A54B-49C1-BD53-217D5C6C7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2440"/>
                <a:ext cx="43" cy="67"/>
              </a:xfrm>
              <a:custGeom>
                <a:avLst/>
                <a:gdLst>
                  <a:gd name="T0" fmla="*/ 9 w 9"/>
                  <a:gd name="T1" fmla="*/ 6 h 14"/>
                  <a:gd name="T2" fmla="*/ 3 w 9"/>
                  <a:gd name="T3" fmla="*/ 11 h 14"/>
                  <a:gd name="T4" fmla="*/ 5 w 9"/>
                  <a:gd name="T5" fmla="*/ 0 h 14"/>
                  <a:gd name="T6" fmla="*/ 9 w 9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9" y="6"/>
                    </a:moveTo>
                    <a:cubicBezTo>
                      <a:pt x="9" y="11"/>
                      <a:pt x="5" y="14"/>
                      <a:pt x="3" y="11"/>
                    </a:cubicBezTo>
                    <a:cubicBezTo>
                      <a:pt x="0" y="8"/>
                      <a:pt x="1" y="1"/>
                      <a:pt x="5" y="0"/>
                    </a:cubicBezTo>
                    <a:cubicBezTo>
                      <a:pt x="8" y="0"/>
                      <a:pt x="9" y="4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9" name="Freeform 1696">
                <a:extLst>
                  <a:ext uri="{FF2B5EF4-FFF2-40B4-BE49-F238E27FC236}">
                    <a16:creationId xmlns:a16="http://schemas.microsoft.com/office/drawing/2014/main" id="{4BF4B377-6575-41DC-B50D-B5DE47057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" y="2411"/>
                <a:ext cx="48" cy="68"/>
              </a:xfrm>
              <a:custGeom>
                <a:avLst/>
                <a:gdLst>
                  <a:gd name="T0" fmla="*/ 9 w 10"/>
                  <a:gd name="T1" fmla="*/ 7 h 14"/>
                  <a:gd name="T2" fmla="*/ 2 w 10"/>
                  <a:gd name="T3" fmla="*/ 11 h 14"/>
                  <a:gd name="T4" fmla="*/ 5 w 10"/>
                  <a:gd name="T5" fmla="*/ 0 h 14"/>
                  <a:gd name="T6" fmla="*/ 9 w 10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9" y="7"/>
                    </a:moveTo>
                    <a:cubicBezTo>
                      <a:pt x="9" y="12"/>
                      <a:pt x="5" y="14"/>
                      <a:pt x="2" y="11"/>
                    </a:cubicBezTo>
                    <a:cubicBezTo>
                      <a:pt x="0" y="8"/>
                      <a:pt x="1" y="1"/>
                      <a:pt x="5" y="0"/>
                    </a:cubicBezTo>
                    <a:cubicBezTo>
                      <a:pt x="9" y="0"/>
                      <a:pt x="10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0" name="Freeform 1697">
                <a:extLst>
                  <a:ext uri="{FF2B5EF4-FFF2-40B4-BE49-F238E27FC236}">
                    <a16:creationId xmlns:a16="http://schemas.microsoft.com/office/drawing/2014/main" id="{F7374787-D282-4991-9042-E9D5B37AC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2344"/>
                <a:ext cx="48" cy="67"/>
              </a:xfrm>
              <a:custGeom>
                <a:avLst/>
                <a:gdLst>
                  <a:gd name="T0" fmla="*/ 10 w 10"/>
                  <a:gd name="T1" fmla="*/ 6 h 14"/>
                  <a:gd name="T2" fmla="*/ 3 w 10"/>
                  <a:gd name="T3" fmla="*/ 11 h 14"/>
                  <a:gd name="T4" fmla="*/ 6 w 10"/>
                  <a:gd name="T5" fmla="*/ 0 h 14"/>
                  <a:gd name="T6" fmla="*/ 10 w 10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cubicBezTo>
                      <a:pt x="9" y="11"/>
                      <a:pt x="5" y="14"/>
                      <a:pt x="3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9" y="0"/>
                      <a:pt x="10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1" name="Freeform 1698">
                <a:extLst>
                  <a:ext uri="{FF2B5EF4-FFF2-40B4-BE49-F238E27FC236}">
                    <a16:creationId xmlns:a16="http://schemas.microsoft.com/office/drawing/2014/main" id="{5B77BE81-5C8A-4755-B374-17D8BC140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2286"/>
                <a:ext cx="53" cy="72"/>
              </a:xfrm>
              <a:custGeom>
                <a:avLst/>
                <a:gdLst>
                  <a:gd name="T0" fmla="*/ 10 w 11"/>
                  <a:gd name="T1" fmla="*/ 7 h 15"/>
                  <a:gd name="T2" fmla="*/ 2 w 11"/>
                  <a:gd name="T3" fmla="*/ 11 h 15"/>
                  <a:gd name="T4" fmla="*/ 6 w 11"/>
                  <a:gd name="T5" fmla="*/ 0 h 15"/>
                  <a:gd name="T6" fmla="*/ 10 w 11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5">
                    <a:moveTo>
                      <a:pt x="10" y="7"/>
                    </a:moveTo>
                    <a:cubicBezTo>
                      <a:pt x="10" y="12"/>
                      <a:pt x="5" y="15"/>
                      <a:pt x="2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10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2" name="Freeform 1699">
                <a:extLst>
                  <a:ext uri="{FF2B5EF4-FFF2-40B4-BE49-F238E27FC236}">
                    <a16:creationId xmlns:a16="http://schemas.microsoft.com/office/drawing/2014/main" id="{C59C3A2B-18D2-4C13-8BB0-E5EF15D19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3" y="2233"/>
                <a:ext cx="58" cy="72"/>
              </a:xfrm>
              <a:custGeom>
                <a:avLst/>
                <a:gdLst>
                  <a:gd name="T0" fmla="*/ 12 w 12"/>
                  <a:gd name="T1" fmla="*/ 7 h 15"/>
                  <a:gd name="T2" fmla="*/ 3 w 12"/>
                  <a:gd name="T3" fmla="*/ 11 h 15"/>
                  <a:gd name="T4" fmla="*/ 7 w 12"/>
                  <a:gd name="T5" fmla="*/ 0 h 15"/>
                  <a:gd name="T6" fmla="*/ 12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2" y="7"/>
                    </a:moveTo>
                    <a:cubicBezTo>
                      <a:pt x="11" y="12"/>
                      <a:pt x="6" y="15"/>
                      <a:pt x="3" y="11"/>
                    </a:cubicBezTo>
                    <a:cubicBezTo>
                      <a:pt x="0" y="8"/>
                      <a:pt x="3" y="1"/>
                      <a:pt x="7" y="0"/>
                    </a:cubicBezTo>
                    <a:cubicBezTo>
                      <a:pt x="11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3" name="Freeform 1700">
                <a:extLst>
                  <a:ext uri="{FF2B5EF4-FFF2-40B4-BE49-F238E27FC236}">
                    <a16:creationId xmlns:a16="http://schemas.microsoft.com/office/drawing/2014/main" id="{278A84E1-7B0C-4601-AC05-3EAD6D7D4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2271"/>
                <a:ext cx="57" cy="68"/>
              </a:xfrm>
              <a:custGeom>
                <a:avLst/>
                <a:gdLst>
                  <a:gd name="T0" fmla="*/ 12 w 12"/>
                  <a:gd name="T1" fmla="*/ 6 h 14"/>
                  <a:gd name="T2" fmla="*/ 3 w 12"/>
                  <a:gd name="T3" fmla="*/ 11 h 14"/>
                  <a:gd name="T4" fmla="*/ 7 w 12"/>
                  <a:gd name="T5" fmla="*/ 0 h 14"/>
                  <a:gd name="T6" fmla="*/ 12 w 12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6"/>
                    </a:moveTo>
                    <a:cubicBezTo>
                      <a:pt x="11" y="11"/>
                      <a:pt x="6" y="14"/>
                      <a:pt x="3" y="11"/>
                    </a:cubicBezTo>
                    <a:cubicBezTo>
                      <a:pt x="0" y="7"/>
                      <a:pt x="3" y="0"/>
                      <a:pt x="7" y="0"/>
                    </a:cubicBezTo>
                    <a:cubicBezTo>
                      <a:pt x="11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4" name="Freeform 1701">
                <a:extLst>
                  <a:ext uri="{FF2B5EF4-FFF2-40B4-BE49-F238E27FC236}">
                    <a16:creationId xmlns:a16="http://schemas.microsoft.com/office/drawing/2014/main" id="{2914D275-13A9-4357-8C79-42715DF31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2" y="2247"/>
                <a:ext cx="58" cy="68"/>
              </a:xfrm>
              <a:custGeom>
                <a:avLst/>
                <a:gdLst>
                  <a:gd name="T0" fmla="*/ 12 w 12"/>
                  <a:gd name="T1" fmla="*/ 6 h 14"/>
                  <a:gd name="T2" fmla="*/ 2 w 12"/>
                  <a:gd name="T3" fmla="*/ 10 h 14"/>
                  <a:gd name="T4" fmla="*/ 7 w 12"/>
                  <a:gd name="T5" fmla="*/ 0 h 14"/>
                  <a:gd name="T6" fmla="*/ 12 w 12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6"/>
                    </a:moveTo>
                    <a:cubicBezTo>
                      <a:pt x="11" y="12"/>
                      <a:pt x="5" y="14"/>
                      <a:pt x="2" y="10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5" name="Freeform 1702">
                <a:extLst>
                  <a:ext uri="{FF2B5EF4-FFF2-40B4-BE49-F238E27FC236}">
                    <a16:creationId xmlns:a16="http://schemas.microsoft.com/office/drawing/2014/main" id="{731E6467-EB37-418C-B4BC-EA94833AF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" y="2199"/>
                <a:ext cx="63" cy="67"/>
              </a:xfrm>
              <a:custGeom>
                <a:avLst/>
                <a:gdLst>
                  <a:gd name="T0" fmla="*/ 12 w 13"/>
                  <a:gd name="T1" fmla="*/ 6 h 14"/>
                  <a:gd name="T2" fmla="*/ 2 w 13"/>
                  <a:gd name="T3" fmla="*/ 10 h 14"/>
                  <a:gd name="T4" fmla="*/ 7 w 13"/>
                  <a:gd name="T5" fmla="*/ 0 h 14"/>
                  <a:gd name="T6" fmla="*/ 12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2" y="6"/>
                    </a:moveTo>
                    <a:cubicBezTo>
                      <a:pt x="11" y="12"/>
                      <a:pt x="5" y="14"/>
                      <a:pt x="2" y="10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1" y="0"/>
                      <a:pt x="13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6" name="Freeform 1703">
                <a:extLst>
                  <a:ext uri="{FF2B5EF4-FFF2-40B4-BE49-F238E27FC236}">
                    <a16:creationId xmlns:a16="http://schemas.microsoft.com/office/drawing/2014/main" id="{E623635F-B600-452A-AE1F-A9B38ADA7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7" y="2228"/>
                <a:ext cx="58" cy="67"/>
              </a:xfrm>
              <a:custGeom>
                <a:avLst/>
                <a:gdLst>
                  <a:gd name="T0" fmla="*/ 12 w 12"/>
                  <a:gd name="T1" fmla="*/ 6 h 14"/>
                  <a:gd name="T2" fmla="*/ 2 w 12"/>
                  <a:gd name="T3" fmla="*/ 10 h 14"/>
                  <a:gd name="T4" fmla="*/ 7 w 12"/>
                  <a:gd name="T5" fmla="*/ 0 h 14"/>
                  <a:gd name="T6" fmla="*/ 12 w 12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6"/>
                    </a:moveTo>
                    <a:cubicBezTo>
                      <a:pt x="11" y="12"/>
                      <a:pt x="5" y="14"/>
                      <a:pt x="2" y="10"/>
                    </a:cubicBezTo>
                    <a:cubicBezTo>
                      <a:pt x="0" y="7"/>
                      <a:pt x="2" y="1"/>
                      <a:pt x="7" y="0"/>
                    </a:cubicBezTo>
                    <a:cubicBezTo>
                      <a:pt x="11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7" name="Freeform 1704">
                <a:extLst>
                  <a:ext uri="{FF2B5EF4-FFF2-40B4-BE49-F238E27FC236}">
                    <a16:creationId xmlns:a16="http://schemas.microsoft.com/office/drawing/2014/main" id="{20312FF4-B9AD-4B41-AE1D-E118738DF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" y="2136"/>
                <a:ext cx="58" cy="68"/>
              </a:xfrm>
              <a:custGeom>
                <a:avLst/>
                <a:gdLst>
                  <a:gd name="T0" fmla="*/ 12 w 12"/>
                  <a:gd name="T1" fmla="*/ 7 h 14"/>
                  <a:gd name="T2" fmla="*/ 2 w 12"/>
                  <a:gd name="T3" fmla="*/ 11 h 14"/>
                  <a:gd name="T4" fmla="*/ 8 w 12"/>
                  <a:gd name="T5" fmla="*/ 0 h 14"/>
                  <a:gd name="T6" fmla="*/ 12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cubicBezTo>
                      <a:pt x="11" y="12"/>
                      <a:pt x="5" y="14"/>
                      <a:pt x="2" y="11"/>
                    </a:cubicBezTo>
                    <a:cubicBezTo>
                      <a:pt x="0" y="7"/>
                      <a:pt x="3" y="1"/>
                      <a:pt x="8" y="0"/>
                    </a:cubicBezTo>
                    <a:cubicBezTo>
                      <a:pt x="11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8" name="Freeform 1705">
                <a:extLst>
                  <a:ext uri="{FF2B5EF4-FFF2-40B4-BE49-F238E27FC236}">
                    <a16:creationId xmlns:a16="http://schemas.microsoft.com/office/drawing/2014/main" id="{19359925-66B1-4054-9C82-33C707357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" y="1982"/>
                <a:ext cx="58" cy="63"/>
              </a:xfrm>
              <a:custGeom>
                <a:avLst/>
                <a:gdLst>
                  <a:gd name="T0" fmla="*/ 11 w 12"/>
                  <a:gd name="T1" fmla="*/ 6 h 13"/>
                  <a:gd name="T2" fmla="*/ 2 w 12"/>
                  <a:gd name="T3" fmla="*/ 10 h 13"/>
                  <a:gd name="T4" fmla="*/ 7 w 12"/>
                  <a:gd name="T5" fmla="*/ 0 h 13"/>
                  <a:gd name="T6" fmla="*/ 11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10" y="11"/>
                      <a:pt x="4" y="13"/>
                      <a:pt x="2" y="10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9" name="Freeform 1706">
                <a:extLst>
                  <a:ext uri="{FF2B5EF4-FFF2-40B4-BE49-F238E27FC236}">
                    <a16:creationId xmlns:a16="http://schemas.microsoft.com/office/drawing/2014/main" id="{A440351A-5C1B-4270-9AA3-DA34F92EC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" y="1924"/>
                <a:ext cx="62" cy="63"/>
              </a:xfrm>
              <a:custGeom>
                <a:avLst/>
                <a:gdLst>
                  <a:gd name="T0" fmla="*/ 12 w 13"/>
                  <a:gd name="T1" fmla="*/ 6 h 13"/>
                  <a:gd name="T2" fmla="*/ 2 w 13"/>
                  <a:gd name="T3" fmla="*/ 9 h 13"/>
                  <a:gd name="T4" fmla="*/ 8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3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0" name="Freeform 1707">
                <a:extLst>
                  <a:ext uri="{FF2B5EF4-FFF2-40B4-BE49-F238E27FC236}">
                    <a16:creationId xmlns:a16="http://schemas.microsoft.com/office/drawing/2014/main" id="{D4454A3E-1993-499B-BFBC-8BAD01244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0" y="1876"/>
                <a:ext cx="62" cy="63"/>
              </a:xfrm>
              <a:custGeom>
                <a:avLst/>
                <a:gdLst>
                  <a:gd name="T0" fmla="*/ 12 w 13"/>
                  <a:gd name="T1" fmla="*/ 6 h 13"/>
                  <a:gd name="T2" fmla="*/ 2 w 13"/>
                  <a:gd name="T3" fmla="*/ 9 h 13"/>
                  <a:gd name="T4" fmla="*/ 8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1"/>
                      <a:pt x="4" y="13"/>
                      <a:pt x="2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3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1" name="Freeform 1708">
                <a:extLst>
                  <a:ext uri="{FF2B5EF4-FFF2-40B4-BE49-F238E27FC236}">
                    <a16:creationId xmlns:a16="http://schemas.microsoft.com/office/drawing/2014/main" id="{5927BE09-2225-4C75-9708-5DD1A5C7E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7" y="1842"/>
                <a:ext cx="58" cy="63"/>
              </a:xfrm>
              <a:custGeom>
                <a:avLst/>
                <a:gdLst>
                  <a:gd name="T0" fmla="*/ 11 w 12"/>
                  <a:gd name="T1" fmla="*/ 6 h 13"/>
                  <a:gd name="T2" fmla="*/ 2 w 12"/>
                  <a:gd name="T3" fmla="*/ 9 h 13"/>
                  <a:gd name="T4" fmla="*/ 7 w 12"/>
                  <a:gd name="T5" fmla="*/ 0 h 13"/>
                  <a:gd name="T6" fmla="*/ 11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10" y="11"/>
                      <a:pt x="4" y="13"/>
                      <a:pt x="2" y="9"/>
                    </a:cubicBezTo>
                    <a:cubicBezTo>
                      <a:pt x="0" y="6"/>
                      <a:pt x="3" y="1"/>
                      <a:pt x="7" y="0"/>
                    </a:cubicBezTo>
                    <a:cubicBezTo>
                      <a:pt x="11" y="0"/>
                      <a:pt x="12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2" name="Freeform 1709">
                <a:extLst>
                  <a:ext uri="{FF2B5EF4-FFF2-40B4-BE49-F238E27FC236}">
                    <a16:creationId xmlns:a16="http://schemas.microsoft.com/office/drawing/2014/main" id="{96433543-ECBC-4900-BBBD-0D848648E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" y="1857"/>
                <a:ext cx="63" cy="62"/>
              </a:xfrm>
              <a:custGeom>
                <a:avLst/>
                <a:gdLst>
                  <a:gd name="T0" fmla="*/ 12 w 13"/>
                  <a:gd name="T1" fmla="*/ 6 h 13"/>
                  <a:gd name="T2" fmla="*/ 2 w 13"/>
                  <a:gd name="T3" fmla="*/ 9 h 13"/>
                  <a:gd name="T4" fmla="*/ 8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3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3" name="Freeform 1710">
                <a:extLst>
                  <a:ext uri="{FF2B5EF4-FFF2-40B4-BE49-F238E27FC236}">
                    <a16:creationId xmlns:a16="http://schemas.microsoft.com/office/drawing/2014/main" id="{A3592C31-1200-4C59-BC31-7C3062804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" y="1808"/>
                <a:ext cx="63" cy="63"/>
              </a:xfrm>
              <a:custGeom>
                <a:avLst/>
                <a:gdLst>
                  <a:gd name="T0" fmla="*/ 12 w 13"/>
                  <a:gd name="T1" fmla="*/ 6 h 13"/>
                  <a:gd name="T2" fmla="*/ 2 w 13"/>
                  <a:gd name="T3" fmla="*/ 9 h 13"/>
                  <a:gd name="T4" fmla="*/ 8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3" y="1"/>
                      <a:pt x="8" y="0"/>
                    </a:cubicBezTo>
                    <a:cubicBezTo>
                      <a:pt x="12" y="0"/>
                      <a:pt x="13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4" name="Freeform 1711">
                <a:extLst>
                  <a:ext uri="{FF2B5EF4-FFF2-40B4-BE49-F238E27FC236}">
                    <a16:creationId xmlns:a16="http://schemas.microsoft.com/office/drawing/2014/main" id="{EAD0395A-FB78-4CBC-AC0D-A10F7A05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5" y="1760"/>
                <a:ext cx="58" cy="58"/>
              </a:xfrm>
              <a:custGeom>
                <a:avLst/>
                <a:gdLst>
                  <a:gd name="T0" fmla="*/ 11 w 12"/>
                  <a:gd name="T1" fmla="*/ 6 h 12"/>
                  <a:gd name="T2" fmla="*/ 2 w 12"/>
                  <a:gd name="T3" fmla="*/ 9 h 12"/>
                  <a:gd name="T4" fmla="*/ 7 w 12"/>
                  <a:gd name="T5" fmla="*/ 0 h 12"/>
                  <a:gd name="T6" fmla="*/ 11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10" y="10"/>
                      <a:pt x="4" y="12"/>
                      <a:pt x="2" y="9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1" y="0"/>
                      <a:pt x="12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5" name="Freeform 1712">
                <a:extLst>
                  <a:ext uri="{FF2B5EF4-FFF2-40B4-BE49-F238E27FC236}">
                    <a16:creationId xmlns:a16="http://schemas.microsoft.com/office/drawing/2014/main" id="{06D5C124-1F47-4B0D-8C18-EF4536238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" y="1784"/>
                <a:ext cx="58" cy="58"/>
              </a:xfrm>
              <a:custGeom>
                <a:avLst/>
                <a:gdLst>
                  <a:gd name="T0" fmla="*/ 12 w 12"/>
                  <a:gd name="T1" fmla="*/ 5 h 12"/>
                  <a:gd name="T2" fmla="*/ 2 w 12"/>
                  <a:gd name="T3" fmla="*/ 9 h 12"/>
                  <a:gd name="T4" fmla="*/ 8 w 12"/>
                  <a:gd name="T5" fmla="*/ 0 h 12"/>
                  <a:gd name="T6" fmla="*/ 12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2" y="5"/>
                    </a:moveTo>
                    <a:cubicBezTo>
                      <a:pt x="10" y="10"/>
                      <a:pt x="4" y="12"/>
                      <a:pt x="2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2" y="3"/>
                      <a:pt x="12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6" name="Freeform 1713">
                <a:extLst>
                  <a:ext uri="{FF2B5EF4-FFF2-40B4-BE49-F238E27FC236}">
                    <a16:creationId xmlns:a16="http://schemas.microsoft.com/office/drawing/2014/main" id="{131ADEA8-7148-4286-8D61-AEA0D16B7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7" y="1726"/>
                <a:ext cx="58" cy="58"/>
              </a:xfrm>
              <a:custGeom>
                <a:avLst/>
                <a:gdLst>
                  <a:gd name="T0" fmla="*/ 11 w 12"/>
                  <a:gd name="T1" fmla="*/ 5 h 12"/>
                  <a:gd name="T2" fmla="*/ 1 w 12"/>
                  <a:gd name="T3" fmla="*/ 9 h 12"/>
                  <a:gd name="T4" fmla="*/ 7 w 12"/>
                  <a:gd name="T5" fmla="*/ 0 h 12"/>
                  <a:gd name="T6" fmla="*/ 11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5"/>
                    </a:moveTo>
                    <a:cubicBezTo>
                      <a:pt x="10" y="10"/>
                      <a:pt x="4" y="12"/>
                      <a:pt x="1" y="9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1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7" name="Freeform 1714">
                <a:extLst>
                  <a:ext uri="{FF2B5EF4-FFF2-40B4-BE49-F238E27FC236}">
                    <a16:creationId xmlns:a16="http://schemas.microsoft.com/office/drawing/2014/main" id="{A61EEE92-E664-46FA-AD3E-10F6AF77A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" y="1673"/>
                <a:ext cx="58" cy="58"/>
              </a:xfrm>
              <a:custGeom>
                <a:avLst/>
                <a:gdLst>
                  <a:gd name="T0" fmla="*/ 11 w 12"/>
                  <a:gd name="T1" fmla="*/ 6 h 12"/>
                  <a:gd name="T2" fmla="*/ 2 w 12"/>
                  <a:gd name="T3" fmla="*/ 9 h 12"/>
                  <a:gd name="T4" fmla="*/ 8 w 12"/>
                  <a:gd name="T5" fmla="*/ 0 h 12"/>
                  <a:gd name="T6" fmla="*/ 11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10" y="10"/>
                      <a:pt x="4" y="12"/>
                      <a:pt x="2" y="9"/>
                    </a:cubicBezTo>
                    <a:cubicBezTo>
                      <a:pt x="0" y="6"/>
                      <a:pt x="3" y="1"/>
                      <a:pt x="8" y="0"/>
                    </a:cubicBezTo>
                    <a:cubicBezTo>
                      <a:pt x="11" y="0"/>
                      <a:pt x="12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8" name="Freeform 1715">
                <a:extLst>
                  <a:ext uri="{FF2B5EF4-FFF2-40B4-BE49-F238E27FC236}">
                    <a16:creationId xmlns:a16="http://schemas.microsoft.com/office/drawing/2014/main" id="{8F22A224-34F6-44D9-86CB-8301886B0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" y="1644"/>
                <a:ext cx="58" cy="58"/>
              </a:xfrm>
              <a:custGeom>
                <a:avLst/>
                <a:gdLst>
                  <a:gd name="T0" fmla="*/ 11 w 12"/>
                  <a:gd name="T1" fmla="*/ 5 h 12"/>
                  <a:gd name="T2" fmla="*/ 1 w 12"/>
                  <a:gd name="T3" fmla="*/ 8 h 12"/>
                  <a:gd name="T4" fmla="*/ 7 w 12"/>
                  <a:gd name="T5" fmla="*/ 0 h 12"/>
                  <a:gd name="T6" fmla="*/ 11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5"/>
                    </a:moveTo>
                    <a:cubicBezTo>
                      <a:pt x="9" y="10"/>
                      <a:pt x="3" y="12"/>
                      <a:pt x="1" y="8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1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9" name="Freeform 1716">
                <a:extLst>
                  <a:ext uri="{FF2B5EF4-FFF2-40B4-BE49-F238E27FC236}">
                    <a16:creationId xmlns:a16="http://schemas.microsoft.com/office/drawing/2014/main" id="{91160D74-F24D-4F3B-96F3-2676D9E2B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1693"/>
                <a:ext cx="58" cy="58"/>
              </a:xfrm>
              <a:custGeom>
                <a:avLst/>
                <a:gdLst>
                  <a:gd name="T0" fmla="*/ 11 w 12"/>
                  <a:gd name="T1" fmla="*/ 5 h 12"/>
                  <a:gd name="T2" fmla="*/ 2 w 12"/>
                  <a:gd name="T3" fmla="*/ 9 h 12"/>
                  <a:gd name="T4" fmla="*/ 8 w 12"/>
                  <a:gd name="T5" fmla="*/ 0 h 12"/>
                  <a:gd name="T6" fmla="*/ 11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5"/>
                    </a:moveTo>
                    <a:cubicBezTo>
                      <a:pt x="9" y="10"/>
                      <a:pt x="3" y="12"/>
                      <a:pt x="2" y="9"/>
                    </a:cubicBezTo>
                    <a:cubicBezTo>
                      <a:pt x="0" y="6"/>
                      <a:pt x="3" y="1"/>
                      <a:pt x="8" y="0"/>
                    </a:cubicBezTo>
                    <a:cubicBezTo>
                      <a:pt x="11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0" name="Freeform 1717">
                <a:extLst>
                  <a:ext uri="{FF2B5EF4-FFF2-40B4-BE49-F238E27FC236}">
                    <a16:creationId xmlns:a16="http://schemas.microsoft.com/office/drawing/2014/main" id="{BDB86AAD-3E39-4919-9728-41BDF5959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2175"/>
                <a:ext cx="58" cy="67"/>
              </a:xfrm>
              <a:custGeom>
                <a:avLst/>
                <a:gdLst>
                  <a:gd name="T0" fmla="*/ 12 w 12"/>
                  <a:gd name="T1" fmla="*/ 6 h 14"/>
                  <a:gd name="T2" fmla="*/ 2 w 12"/>
                  <a:gd name="T3" fmla="*/ 10 h 14"/>
                  <a:gd name="T4" fmla="*/ 7 w 12"/>
                  <a:gd name="T5" fmla="*/ 0 h 14"/>
                  <a:gd name="T6" fmla="*/ 12 w 12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6"/>
                    </a:moveTo>
                    <a:cubicBezTo>
                      <a:pt x="11" y="11"/>
                      <a:pt x="5" y="14"/>
                      <a:pt x="2" y="10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1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1" name="Freeform 1718">
                <a:extLst>
                  <a:ext uri="{FF2B5EF4-FFF2-40B4-BE49-F238E27FC236}">
                    <a16:creationId xmlns:a16="http://schemas.microsoft.com/office/drawing/2014/main" id="{1F699872-29B5-447C-B241-9E514F3DB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" y="2237"/>
                <a:ext cx="62" cy="68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8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2" y="12"/>
                      <a:pt x="6" y="14"/>
                      <a:pt x="3" y="10"/>
                    </a:cubicBezTo>
                    <a:cubicBezTo>
                      <a:pt x="0" y="7"/>
                      <a:pt x="3" y="0"/>
                      <a:pt x="8" y="0"/>
                    </a:cubicBezTo>
                    <a:cubicBezTo>
                      <a:pt x="12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2" name="Freeform 1719">
                <a:extLst>
                  <a:ext uri="{FF2B5EF4-FFF2-40B4-BE49-F238E27FC236}">
                    <a16:creationId xmlns:a16="http://schemas.microsoft.com/office/drawing/2014/main" id="{E4207CED-C9D9-4026-B2EC-1C8CC0AEB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3" y="2170"/>
                <a:ext cx="62" cy="67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8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2" y="12"/>
                      <a:pt x="6" y="14"/>
                      <a:pt x="3" y="10"/>
                    </a:cubicBezTo>
                    <a:cubicBezTo>
                      <a:pt x="0" y="6"/>
                      <a:pt x="2" y="0"/>
                      <a:pt x="8" y="0"/>
                    </a:cubicBezTo>
                    <a:cubicBezTo>
                      <a:pt x="12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3" name="Freeform 1720">
                <a:extLst>
                  <a:ext uri="{FF2B5EF4-FFF2-40B4-BE49-F238E27FC236}">
                    <a16:creationId xmlns:a16="http://schemas.microsoft.com/office/drawing/2014/main" id="{5575C84C-A1BF-428A-8DFB-92A871A7E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0" y="2122"/>
                <a:ext cx="62" cy="67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8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2" y="11"/>
                      <a:pt x="6" y="14"/>
                      <a:pt x="3" y="10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4" name="Freeform 1721">
                <a:extLst>
                  <a:ext uri="{FF2B5EF4-FFF2-40B4-BE49-F238E27FC236}">
                    <a16:creationId xmlns:a16="http://schemas.microsoft.com/office/drawing/2014/main" id="{FDD85396-B7EC-4477-A194-B593C6AB1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" y="2112"/>
                <a:ext cx="63" cy="68"/>
              </a:xfrm>
              <a:custGeom>
                <a:avLst/>
                <a:gdLst>
                  <a:gd name="T0" fmla="*/ 13 w 13"/>
                  <a:gd name="T1" fmla="*/ 7 h 14"/>
                  <a:gd name="T2" fmla="*/ 3 w 13"/>
                  <a:gd name="T3" fmla="*/ 10 h 14"/>
                  <a:gd name="T4" fmla="*/ 8 w 13"/>
                  <a:gd name="T5" fmla="*/ 0 h 14"/>
                  <a:gd name="T6" fmla="*/ 13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7"/>
                    </a:moveTo>
                    <a:cubicBezTo>
                      <a:pt x="12" y="12"/>
                      <a:pt x="6" y="14"/>
                      <a:pt x="3" y="10"/>
                    </a:cubicBezTo>
                    <a:cubicBezTo>
                      <a:pt x="0" y="7"/>
                      <a:pt x="2" y="1"/>
                      <a:pt x="8" y="0"/>
                    </a:cubicBezTo>
                    <a:cubicBezTo>
                      <a:pt x="12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5" name="Freeform 1722">
                <a:extLst>
                  <a:ext uri="{FF2B5EF4-FFF2-40B4-BE49-F238E27FC236}">
                    <a16:creationId xmlns:a16="http://schemas.microsoft.com/office/drawing/2014/main" id="{95E5D624-5068-4AA5-B870-D5423E64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" y="2064"/>
                <a:ext cx="63" cy="67"/>
              </a:xfrm>
              <a:custGeom>
                <a:avLst/>
                <a:gdLst>
                  <a:gd name="T0" fmla="*/ 13 w 13"/>
                  <a:gd name="T1" fmla="*/ 7 h 14"/>
                  <a:gd name="T2" fmla="*/ 3 w 13"/>
                  <a:gd name="T3" fmla="*/ 10 h 14"/>
                  <a:gd name="T4" fmla="*/ 8 w 13"/>
                  <a:gd name="T5" fmla="*/ 0 h 14"/>
                  <a:gd name="T6" fmla="*/ 13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7"/>
                    </a:moveTo>
                    <a:cubicBezTo>
                      <a:pt x="12" y="12"/>
                      <a:pt x="6" y="14"/>
                      <a:pt x="3" y="10"/>
                    </a:cubicBezTo>
                    <a:cubicBezTo>
                      <a:pt x="0" y="7"/>
                      <a:pt x="2" y="1"/>
                      <a:pt x="8" y="0"/>
                    </a:cubicBezTo>
                    <a:cubicBezTo>
                      <a:pt x="12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6" name="Freeform 1723">
                <a:extLst>
                  <a:ext uri="{FF2B5EF4-FFF2-40B4-BE49-F238E27FC236}">
                    <a16:creationId xmlns:a16="http://schemas.microsoft.com/office/drawing/2014/main" id="{86CA0A4D-69D4-45AC-8C3B-4BED317B5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2059"/>
                <a:ext cx="67" cy="68"/>
              </a:xfrm>
              <a:custGeom>
                <a:avLst/>
                <a:gdLst>
                  <a:gd name="T0" fmla="*/ 13 w 14"/>
                  <a:gd name="T1" fmla="*/ 6 h 14"/>
                  <a:gd name="T2" fmla="*/ 3 w 14"/>
                  <a:gd name="T3" fmla="*/ 10 h 14"/>
                  <a:gd name="T4" fmla="*/ 8 w 14"/>
                  <a:gd name="T5" fmla="*/ 0 h 14"/>
                  <a:gd name="T6" fmla="*/ 13 w 14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3" y="6"/>
                    </a:moveTo>
                    <a:cubicBezTo>
                      <a:pt x="13" y="11"/>
                      <a:pt x="6" y="14"/>
                      <a:pt x="3" y="10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4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7" name="Freeform 1724">
                <a:extLst>
                  <a:ext uri="{FF2B5EF4-FFF2-40B4-BE49-F238E27FC236}">
                    <a16:creationId xmlns:a16="http://schemas.microsoft.com/office/drawing/2014/main" id="{53F65415-EE16-4EB8-A9D3-DF372F44B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9" y="2006"/>
                <a:ext cx="63" cy="68"/>
              </a:xfrm>
              <a:custGeom>
                <a:avLst/>
                <a:gdLst>
                  <a:gd name="T0" fmla="*/ 13 w 13"/>
                  <a:gd name="T1" fmla="*/ 7 h 14"/>
                  <a:gd name="T2" fmla="*/ 3 w 13"/>
                  <a:gd name="T3" fmla="*/ 10 h 14"/>
                  <a:gd name="T4" fmla="*/ 8 w 13"/>
                  <a:gd name="T5" fmla="*/ 0 h 14"/>
                  <a:gd name="T6" fmla="*/ 13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7"/>
                    </a:moveTo>
                    <a:cubicBezTo>
                      <a:pt x="12" y="12"/>
                      <a:pt x="5" y="14"/>
                      <a:pt x="3" y="10"/>
                    </a:cubicBezTo>
                    <a:cubicBezTo>
                      <a:pt x="0" y="7"/>
                      <a:pt x="2" y="1"/>
                      <a:pt x="8" y="0"/>
                    </a:cubicBezTo>
                    <a:cubicBezTo>
                      <a:pt x="12" y="1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8" name="Freeform 1725">
                <a:extLst>
                  <a:ext uri="{FF2B5EF4-FFF2-40B4-BE49-F238E27FC236}">
                    <a16:creationId xmlns:a16="http://schemas.microsoft.com/office/drawing/2014/main" id="{0DBC2CFE-A2F7-4A9C-B326-CF14F85DB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" y="1967"/>
                <a:ext cx="63" cy="68"/>
              </a:xfrm>
              <a:custGeom>
                <a:avLst/>
                <a:gdLst>
                  <a:gd name="T0" fmla="*/ 13 w 13"/>
                  <a:gd name="T1" fmla="*/ 6 h 14"/>
                  <a:gd name="T2" fmla="*/ 2 w 13"/>
                  <a:gd name="T3" fmla="*/ 10 h 14"/>
                  <a:gd name="T4" fmla="*/ 7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2" y="11"/>
                      <a:pt x="5" y="14"/>
                      <a:pt x="2" y="10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2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9" name="Freeform 1726">
                <a:extLst>
                  <a:ext uri="{FF2B5EF4-FFF2-40B4-BE49-F238E27FC236}">
                    <a16:creationId xmlns:a16="http://schemas.microsoft.com/office/drawing/2014/main" id="{DF936D29-992F-4C16-86BB-358FD9143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1910"/>
                <a:ext cx="62" cy="62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9 h 13"/>
                  <a:gd name="T4" fmla="*/ 8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5" y="13"/>
                      <a:pt x="3" y="9"/>
                    </a:cubicBezTo>
                    <a:cubicBezTo>
                      <a:pt x="0" y="6"/>
                      <a:pt x="2" y="0"/>
                      <a:pt x="8" y="0"/>
                    </a:cubicBezTo>
                    <a:cubicBezTo>
                      <a:pt x="12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0" name="Freeform 1727">
                <a:extLst>
                  <a:ext uri="{FF2B5EF4-FFF2-40B4-BE49-F238E27FC236}">
                    <a16:creationId xmlns:a16="http://schemas.microsoft.com/office/drawing/2014/main" id="{A811C25B-C683-481E-AE2E-AF9BA159E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1982"/>
                <a:ext cx="63" cy="63"/>
              </a:xfrm>
              <a:custGeom>
                <a:avLst/>
                <a:gdLst>
                  <a:gd name="T0" fmla="*/ 13 w 13"/>
                  <a:gd name="T1" fmla="*/ 6 h 13"/>
                  <a:gd name="T2" fmla="*/ 2 w 13"/>
                  <a:gd name="T3" fmla="*/ 10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5" y="13"/>
                      <a:pt x="2" y="10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1" name="Freeform 1728">
                <a:extLst>
                  <a:ext uri="{FF2B5EF4-FFF2-40B4-BE49-F238E27FC236}">
                    <a16:creationId xmlns:a16="http://schemas.microsoft.com/office/drawing/2014/main" id="{26196707-0CC5-48D3-9B6A-8F6C5A599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" y="1857"/>
                <a:ext cx="63" cy="62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10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3" y="11"/>
                      <a:pt x="6" y="13"/>
                      <a:pt x="3" y="10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2" y="1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2" name="Freeform 1729">
                <a:extLst>
                  <a:ext uri="{FF2B5EF4-FFF2-40B4-BE49-F238E27FC236}">
                    <a16:creationId xmlns:a16="http://schemas.microsoft.com/office/drawing/2014/main" id="{35394A03-8FE5-4503-83BA-C430F9E05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1823"/>
                <a:ext cx="63" cy="63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9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3" name="Freeform 1730">
                <a:extLst>
                  <a:ext uri="{FF2B5EF4-FFF2-40B4-BE49-F238E27FC236}">
                    <a16:creationId xmlns:a16="http://schemas.microsoft.com/office/drawing/2014/main" id="{0BF57103-0519-4F4B-B9B4-B02F1EE3A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1746"/>
                <a:ext cx="63" cy="58"/>
              </a:xfrm>
              <a:custGeom>
                <a:avLst/>
                <a:gdLst>
                  <a:gd name="T0" fmla="*/ 13 w 13"/>
                  <a:gd name="T1" fmla="*/ 5 h 12"/>
                  <a:gd name="T2" fmla="*/ 3 w 13"/>
                  <a:gd name="T3" fmla="*/ 8 h 12"/>
                  <a:gd name="T4" fmla="*/ 8 w 13"/>
                  <a:gd name="T5" fmla="*/ 0 h 12"/>
                  <a:gd name="T6" fmla="*/ 13 w 13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2">
                    <a:moveTo>
                      <a:pt x="13" y="5"/>
                    </a:moveTo>
                    <a:cubicBezTo>
                      <a:pt x="12" y="10"/>
                      <a:pt x="6" y="12"/>
                      <a:pt x="3" y="8"/>
                    </a:cubicBezTo>
                    <a:cubicBezTo>
                      <a:pt x="0" y="5"/>
                      <a:pt x="2" y="0"/>
                      <a:pt x="8" y="0"/>
                    </a:cubicBezTo>
                    <a:cubicBezTo>
                      <a:pt x="12" y="0"/>
                      <a:pt x="13" y="3"/>
                      <a:pt x="13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4" name="Freeform 1731">
                <a:extLst>
                  <a:ext uri="{FF2B5EF4-FFF2-40B4-BE49-F238E27FC236}">
                    <a16:creationId xmlns:a16="http://schemas.microsoft.com/office/drawing/2014/main" id="{44E4BDD7-4D96-4B81-9658-54AFF07AD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1712"/>
                <a:ext cx="62" cy="63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9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5" name="Freeform 1732">
                <a:extLst>
                  <a:ext uri="{FF2B5EF4-FFF2-40B4-BE49-F238E27FC236}">
                    <a16:creationId xmlns:a16="http://schemas.microsoft.com/office/drawing/2014/main" id="{3632C526-F26C-469D-BF38-1CD2A7699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" y="1688"/>
                <a:ext cx="58" cy="58"/>
              </a:xfrm>
              <a:custGeom>
                <a:avLst/>
                <a:gdLst>
                  <a:gd name="T0" fmla="*/ 12 w 12"/>
                  <a:gd name="T1" fmla="*/ 5 h 12"/>
                  <a:gd name="T2" fmla="*/ 2 w 12"/>
                  <a:gd name="T3" fmla="*/ 8 h 12"/>
                  <a:gd name="T4" fmla="*/ 7 w 12"/>
                  <a:gd name="T5" fmla="*/ 0 h 12"/>
                  <a:gd name="T6" fmla="*/ 12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2" y="5"/>
                    </a:moveTo>
                    <a:cubicBezTo>
                      <a:pt x="11" y="10"/>
                      <a:pt x="5" y="12"/>
                      <a:pt x="2" y="8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1" y="0"/>
                      <a:pt x="12" y="3"/>
                      <a:pt x="12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6" name="Freeform 1733">
                <a:extLst>
                  <a:ext uri="{FF2B5EF4-FFF2-40B4-BE49-F238E27FC236}">
                    <a16:creationId xmlns:a16="http://schemas.microsoft.com/office/drawing/2014/main" id="{49B456B7-B686-448B-A596-6A401A00F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1683"/>
                <a:ext cx="63" cy="58"/>
              </a:xfrm>
              <a:custGeom>
                <a:avLst/>
                <a:gdLst>
                  <a:gd name="T0" fmla="*/ 13 w 13"/>
                  <a:gd name="T1" fmla="*/ 6 h 12"/>
                  <a:gd name="T2" fmla="*/ 3 w 13"/>
                  <a:gd name="T3" fmla="*/ 9 h 12"/>
                  <a:gd name="T4" fmla="*/ 8 w 13"/>
                  <a:gd name="T5" fmla="*/ 0 h 12"/>
                  <a:gd name="T6" fmla="*/ 13 w 13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2">
                    <a:moveTo>
                      <a:pt x="13" y="6"/>
                    </a:moveTo>
                    <a:cubicBezTo>
                      <a:pt x="12" y="10"/>
                      <a:pt x="6" y="12"/>
                      <a:pt x="3" y="9"/>
                    </a:cubicBezTo>
                    <a:cubicBezTo>
                      <a:pt x="0" y="6"/>
                      <a:pt x="3" y="1"/>
                      <a:pt x="8" y="0"/>
                    </a:cubicBezTo>
                    <a:cubicBezTo>
                      <a:pt x="12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7" name="Freeform 1734">
                <a:extLst>
                  <a:ext uri="{FF2B5EF4-FFF2-40B4-BE49-F238E27FC236}">
                    <a16:creationId xmlns:a16="http://schemas.microsoft.com/office/drawing/2014/main" id="{DDA0245C-378F-421B-A130-DE0E2F99E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1635"/>
                <a:ext cx="63" cy="58"/>
              </a:xfrm>
              <a:custGeom>
                <a:avLst/>
                <a:gdLst>
                  <a:gd name="T0" fmla="*/ 12 w 13"/>
                  <a:gd name="T1" fmla="*/ 6 h 12"/>
                  <a:gd name="T2" fmla="*/ 3 w 13"/>
                  <a:gd name="T3" fmla="*/ 8 h 12"/>
                  <a:gd name="T4" fmla="*/ 7 w 13"/>
                  <a:gd name="T5" fmla="*/ 0 h 12"/>
                  <a:gd name="T6" fmla="*/ 12 w 13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2">
                    <a:moveTo>
                      <a:pt x="12" y="6"/>
                    </a:moveTo>
                    <a:cubicBezTo>
                      <a:pt x="12" y="10"/>
                      <a:pt x="6" y="12"/>
                      <a:pt x="3" y="8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1" y="0"/>
                      <a:pt x="13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8" name="Freeform 1735">
                <a:extLst>
                  <a:ext uri="{FF2B5EF4-FFF2-40B4-BE49-F238E27FC236}">
                    <a16:creationId xmlns:a16="http://schemas.microsoft.com/office/drawing/2014/main" id="{F3D374CB-16BD-49A1-AFCD-51A23DD40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4" y="1611"/>
                <a:ext cx="58" cy="58"/>
              </a:xfrm>
              <a:custGeom>
                <a:avLst/>
                <a:gdLst>
                  <a:gd name="T0" fmla="*/ 11 w 12"/>
                  <a:gd name="T1" fmla="*/ 5 h 12"/>
                  <a:gd name="T2" fmla="*/ 2 w 12"/>
                  <a:gd name="T3" fmla="*/ 8 h 12"/>
                  <a:gd name="T4" fmla="*/ 7 w 12"/>
                  <a:gd name="T5" fmla="*/ 0 h 12"/>
                  <a:gd name="T6" fmla="*/ 11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5"/>
                    </a:moveTo>
                    <a:cubicBezTo>
                      <a:pt x="11" y="10"/>
                      <a:pt x="4" y="12"/>
                      <a:pt x="2" y="8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0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9" name="Freeform 1736">
                <a:extLst>
                  <a:ext uri="{FF2B5EF4-FFF2-40B4-BE49-F238E27FC236}">
                    <a16:creationId xmlns:a16="http://schemas.microsoft.com/office/drawing/2014/main" id="{7C237EB0-9759-4D82-AA4C-D595CD4E0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4" y="1534"/>
                <a:ext cx="58" cy="53"/>
              </a:xfrm>
              <a:custGeom>
                <a:avLst/>
                <a:gdLst>
                  <a:gd name="T0" fmla="*/ 11 w 12"/>
                  <a:gd name="T1" fmla="*/ 5 h 11"/>
                  <a:gd name="T2" fmla="*/ 2 w 12"/>
                  <a:gd name="T3" fmla="*/ 8 h 11"/>
                  <a:gd name="T4" fmla="*/ 7 w 12"/>
                  <a:gd name="T5" fmla="*/ 0 h 11"/>
                  <a:gd name="T6" fmla="*/ 11 w 12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1">
                    <a:moveTo>
                      <a:pt x="11" y="5"/>
                    </a:moveTo>
                    <a:cubicBezTo>
                      <a:pt x="10" y="10"/>
                      <a:pt x="4" y="11"/>
                      <a:pt x="2" y="8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1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0" name="Freeform 1737">
                <a:extLst>
                  <a:ext uri="{FF2B5EF4-FFF2-40B4-BE49-F238E27FC236}">
                    <a16:creationId xmlns:a16="http://schemas.microsoft.com/office/drawing/2014/main" id="{E1932D4B-E45F-41EE-9F31-F5344FC74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1567"/>
                <a:ext cx="53" cy="58"/>
              </a:xfrm>
              <a:custGeom>
                <a:avLst/>
                <a:gdLst>
                  <a:gd name="T0" fmla="*/ 11 w 11"/>
                  <a:gd name="T1" fmla="*/ 5 h 12"/>
                  <a:gd name="T2" fmla="*/ 1 w 11"/>
                  <a:gd name="T3" fmla="*/ 8 h 12"/>
                  <a:gd name="T4" fmla="*/ 6 w 11"/>
                  <a:gd name="T5" fmla="*/ 0 h 12"/>
                  <a:gd name="T6" fmla="*/ 11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5"/>
                    </a:moveTo>
                    <a:cubicBezTo>
                      <a:pt x="10" y="10"/>
                      <a:pt x="4" y="12"/>
                      <a:pt x="1" y="8"/>
                    </a:cubicBezTo>
                    <a:cubicBezTo>
                      <a:pt x="0" y="5"/>
                      <a:pt x="2" y="0"/>
                      <a:pt x="6" y="0"/>
                    </a:cubicBezTo>
                    <a:cubicBezTo>
                      <a:pt x="10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1" name="Freeform 1738">
                <a:extLst>
                  <a:ext uri="{FF2B5EF4-FFF2-40B4-BE49-F238E27FC236}">
                    <a16:creationId xmlns:a16="http://schemas.microsoft.com/office/drawing/2014/main" id="{0BACC977-BCF7-4BA0-8AC6-3197AE87C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" y="1635"/>
                <a:ext cx="58" cy="53"/>
              </a:xfrm>
              <a:custGeom>
                <a:avLst/>
                <a:gdLst>
                  <a:gd name="T0" fmla="*/ 11 w 12"/>
                  <a:gd name="T1" fmla="*/ 5 h 11"/>
                  <a:gd name="T2" fmla="*/ 1 w 12"/>
                  <a:gd name="T3" fmla="*/ 8 h 11"/>
                  <a:gd name="T4" fmla="*/ 7 w 12"/>
                  <a:gd name="T5" fmla="*/ 0 h 11"/>
                  <a:gd name="T6" fmla="*/ 11 w 12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1">
                    <a:moveTo>
                      <a:pt x="11" y="5"/>
                    </a:moveTo>
                    <a:cubicBezTo>
                      <a:pt x="10" y="10"/>
                      <a:pt x="4" y="11"/>
                      <a:pt x="1" y="8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1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2" name="Freeform 1739">
                <a:extLst>
                  <a:ext uri="{FF2B5EF4-FFF2-40B4-BE49-F238E27FC236}">
                    <a16:creationId xmlns:a16="http://schemas.microsoft.com/office/drawing/2014/main" id="{BAD3DD58-8061-42F5-B061-E87925572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572"/>
                <a:ext cx="58" cy="53"/>
              </a:xfrm>
              <a:custGeom>
                <a:avLst/>
                <a:gdLst>
                  <a:gd name="T0" fmla="*/ 11 w 12"/>
                  <a:gd name="T1" fmla="*/ 5 h 11"/>
                  <a:gd name="T2" fmla="*/ 2 w 12"/>
                  <a:gd name="T3" fmla="*/ 7 h 11"/>
                  <a:gd name="T4" fmla="*/ 7 w 12"/>
                  <a:gd name="T5" fmla="*/ 0 h 11"/>
                  <a:gd name="T6" fmla="*/ 11 w 12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1">
                    <a:moveTo>
                      <a:pt x="11" y="5"/>
                    </a:moveTo>
                    <a:cubicBezTo>
                      <a:pt x="10" y="9"/>
                      <a:pt x="4" y="11"/>
                      <a:pt x="2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3" name="Freeform 1740">
                <a:extLst>
                  <a:ext uri="{FF2B5EF4-FFF2-40B4-BE49-F238E27FC236}">
                    <a16:creationId xmlns:a16="http://schemas.microsoft.com/office/drawing/2014/main" id="{7FC9CFD8-54BD-471C-BF07-6D29D8D82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1" y="1635"/>
                <a:ext cx="53" cy="58"/>
              </a:xfrm>
              <a:custGeom>
                <a:avLst/>
                <a:gdLst>
                  <a:gd name="T0" fmla="*/ 11 w 11"/>
                  <a:gd name="T1" fmla="*/ 5 h 12"/>
                  <a:gd name="T2" fmla="*/ 1 w 11"/>
                  <a:gd name="T3" fmla="*/ 8 h 12"/>
                  <a:gd name="T4" fmla="*/ 7 w 11"/>
                  <a:gd name="T5" fmla="*/ 0 h 12"/>
                  <a:gd name="T6" fmla="*/ 11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5"/>
                    </a:moveTo>
                    <a:cubicBezTo>
                      <a:pt x="10" y="10"/>
                      <a:pt x="3" y="12"/>
                      <a:pt x="1" y="8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0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4" name="Freeform 1741">
                <a:extLst>
                  <a:ext uri="{FF2B5EF4-FFF2-40B4-BE49-F238E27FC236}">
                    <a16:creationId xmlns:a16="http://schemas.microsoft.com/office/drawing/2014/main" id="{3E2C0E04-E089-4FE8-98F4-D478D7348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3" y="1698"/>
                <a:ext cx="57" cy="62"/>
              </a:xfrm>
              <a:custGeom>
                <a:avLst/>
                <a:gdLst>
                  <a:gd name="T0" fmla="*/ 12 w 12"/>
                  <a:gd name="T1" fmla="*/ 6 h 13"/>
                  <a:gd name="T2" fmla="*/ 2 w 12"/>
                  <a:gd name="T3" fmla="*/ 9 h 13"/>
                  <a:gd name="T4" fmla="*/ 7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0" y="11"/>
                      <a:pt x="4" y="13"/>
                      <a:pt x="2" y="9"/>
                    </a:cubicBezTo>
                    <a:cubicBezTo>
                      <a:pt x="0" y="6"/>
                      <a:pt x="3" y="1"/>
                      <a:pt x="7" y="0"/>
                    </a:cubicBezTo>
                    <a:cubicBezTo>
                      <a:pt x="11" y="1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5" name="Freeform 1742">
                <a:extLst>
                  <a:ext uri="{FF2B5EF4-FFF2-40B4-BE49-F238E27FC236}">
                    <a16:creationId xmlns:a16="http://schemas.microsoft.com/office/drawing/2014/main" id="{79C69347-EF15-4569-B161-0BCCDEBE8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8" y="1620"/>
                <a:ext cx="58" cy="53"/>
              </a:xfrm>
              <a:custGeom>
                <a:avLst/>
                <a:gdLst>
                  <a:gd name="T0" fmla="*/ 11 w 12"/>
                  <a:gd name="T1" fmla="*/ 5 h 11"/>
                  <a:gd name="T2" fmla="*/ 2 w 12"/>
                  <a:gd name="T3" fmla="*/ 8 h 11"/>
                  <a:gd name="T4" fmla="*/ 7 w 12"/>
                  <a:gd name="T5" fmla="*/ 0 h 11"/>
                  <a:gd name="T6" fmla="*/ 11 w 12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1">
                    <a:moveTo>
                      <a:pt x="11" y="5"/>
                    </a:moveTo>
                    <a:cubicBezTo>
                      <a:pt x="10" y="10"/>
                      <a:pt x="4" y="11"/>
                      <a:pt x="2" y="8"/>
                    </a:cubicBezTo>
                    <a:cubicBezTo>
                      <a:pt x="0" y="5"/>
                      <a:pt x="3" y="0"/>
                      <a:pt x="7" y="0"/>
                    </a:cubicBezTo>
                    <a:cubicBezTo>
                      <a:pt x="11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6" name="Freeform 1743">
                <a:extLst>
                  <a:ext uri="{FF2B5EF4-FFF2-40B4-BE49-F238E27FC236}">
                    <a16:creationId xmlns:a16="http://schemas.microsoft.com/office/drawing/2014/main" id="{50C6DB87-BD24-468B-A63D-95533F495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" y="1553"/>
                <a:ext cx="53" cy="53"/>
              </a:xfrm>
              <a:custGeom>
                <a:avLst/>
                <a:gdLst>
                  <a:gd name="T0" fmla="*/ 10 w 11"/>
                  <a:gd name="T1" fmla="*/ 5 h 11"/>
                  <a:gd name="T2" fmla="*/ 1 w 11"/>
                  <a:gd name="T3" fmla="*/ 8 h 11"/>
                  <a:gd name="T4" fmla="*/ 7 w 11"/>
                  <a:gd name="T5" fmla="*/ 0 h 11"/>
                  <a:gd name="T6" fmla="*/ 10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0" y="5"/>
                    </a:moveTo>
                    <a:cubicBezTo>
                      <a:pt x="9" y="10"/>
                      <a:pt x="3" y="11"/>
                      <a:pt x="1" y="8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0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7" name="Freeform 1744">
                <a:extLst>
                  <a:ext uri="{FF2B5EF4-FFF2-40B4-BE49-F238E27FC236}">
                    <a16:creationId xmlns:a16="http://schemas.microsoft.com/office/drawing/2014/main" id="{B97B495C-48A5-433B-8699-19AB7BE14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9" y="1500"/>
                <a:ext cx="58" cy="53"/>
              </a:xfrm>
              <a:custGeom>
                <a:avLst/>
                <a:gdLst>
                  <a:gd name="T0" fmla="*/ 11 w 12"/>
                  <a:gd name="T1" fmla="*/ 5 h 11"/>
                  <a:gd name="T2" fmla="*/ 2 w 12"/>
                  <a:gd name="T3" fmla="*/ 7 h 11"/>
                  <a:gd name="T4" fmla="*/ 7 w 12"/>
                  <a:gd name="T5" fmla="*/ 0 h 11"/>
                  <a:gd name="T6" fmla="*/ 11 w 12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1">
                    <a:moveTo>
                      <a:pt x="11" y="5"/>
                    </a:moveTo>
                    <a:cubicBezTo>
                      <a:pt x="10" y="9"/>
                      <a:pt x="4" y="11"/>
                      <a:pt x="2" y="7"/>
                    </a:cubicBezTo>
                    <a:cubicBezTo>
                      <a:pt x="0" y="5"/>
                      <a:pt x="3" y="0"/>
                      <a:pt x="7" y="0"/>
                    </a:cubicBezTo>
                    <a:cubicBezTo>
                      <a:pt x="11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8" name="Freeform 1745">
                <a:extLst>
                  <a:ext uri="{FF2B5EF4-FFF2-40B4-BE49-F238E27FC236}">
                    <a16:creationId xmlns:a16="http://schemas.microsoft.com/office/drawing/2014/main" id="{2324D50B-D110-4DC5-90F1-BDEA0B428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8" y="1514"/>
                <a:ext cx="53" cy="53"/>
              </a:xfrm>
              <a:custGeom>
                <a:avLst/>
                <a:gdLst>
                  <a:gd name="T0" fmla="*/ 10 w 11"/>
                  <a:gd name="T1" fmla="*/ 5 h 11"/>
                  <a:gd name="T2" fmla="*/ 1 w 11"/>
                  <a:gd name="T3" fmla="*/ 8 h 11"/>
                  <a:gd name="T4" fmla="*/ 7 w 11"/>
                  <a:gd name="T5" fmla="*/ 0 h 11"/>
                  <a:gd name="T6" fmla="*/ 10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0" y="5"/>
                    </a:moveTo>
                    <a:cubicBezTo>
                      <a:pt x="9" y="10"/>
                      <a:pt x="3" y="11"/>
                      <a:pt x="1" y="8"/>
                    </a:cubicBezTo>
                    <a:cubicBezTo>
                      <a:pt x="0" y="5"/>
                      <a:pt x="2" y="1"/>
                      <a:pt x="7" y="0"/>
                    </a:cubicBezTo>
                    <a:cubicBezTo>
                      <a:pt x="10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9" name="Freeform 1746">
                <a:extLst>
                  <a:ext uri="{FF2B5EF4-FFF2-40B4-BE49-F238E27FC236}">
                    <a16:creationId xmlns:a16="http://schemas.microsoft.com/office/drawing/2014/main" id="{E66E7799-B850-438D-9ADE-0F5B736C6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461"/>
                <a:ext cx="53" cy="53"/>
              </a:xfrm>
              <a:custGeom>
                <a:avLst/>
                <a:gdLst>
                  <a:gd name="T0" fmla="*/ 10 w 11"/>
                  <a:gd name="T1" fmla="*/ 5 h 11"/>
                  <a:gd name="T2" fmla="*/ 1 w 11"/>
                  <a:gd name="T3" fmla="*/ 7 h 11"/>
                  <a:gd name="T4" fmla="*/ 7 w 11"/>
                  <a:gd name="T5" fmla="*/ 0 h 11"/>
                  <a:gd name="T6" fmla="*/ 10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0" y="5"/>
                    </a:moveTo>
                    <a:cubicBezTo>
                      <a:pt x="9" y="9"/>
                      <a:pt x="3" y="11"/>
                      <a:pt x="1" y="7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1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0" name="Freeform 1747">
                <a:extLst>
                  <a:ext uri="{FF2B5EF4-FFF2-40B4-BE49-F238E27FC236}">
                    <a16:creationId xmlns:a16="http://schemas.microsoft.com/office/drawing/2014/main" id="{594C6305-DF56-42B0-9631-84B29C850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1447"/>
                <a:ext cx="53" cy="53"/>
              </a:xfrm>
              <a:custGeom>
                <a:avLst/>
                <a:gdLst>
                  <a:gd name="T0" fmla="*/ 10 w 11"/>
                  <a:gd name="T1" fmla="*/ 5 h 11"/>
                  <a:gd name="T2" fmla="*/ 1 w 11"/>
                  <a:gd name="T3" fmla="*/ 7 h 11"/>
                  <a:gd name="T4" fmla="*/ 7 w 11"/>
                  <a:gd name="T5" fmla="*/ 0 h 11"/>
                  <a:gd name="T6" fmla="*/ 10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0" y="5"/>
                    </a:moveTo>
                    <a:cubicBezTo>
                      <a:pt x="9" y="9"/>
                      <a:pt x="3" y="11"/>
                      <a:pt x="1" y="7"/>
                    </a:cubicBezTo>
                    <a:cubicBezTo>
                      <a:pt x="0" y="5"/>
                      <a:pt x="3" y="0"/>
                      <a:pt x="7" y="0"/>
                    </a:cubicBezTo>
                    <a:cubicBezTo>
                      <a:pt x="10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1" name="Freeform 1748">
                <a:extLst>
                  <a:ext uri="{FF2B5EF4-FFF2-40B4-BE49-F238E27FC236}">
                    <a16:creationId xmlns:a16="http://schemas.microsoft.com/office/drawing/2014/main" id="{5634D110-6AA2-4BED-A7B2-5F7C5275A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1678"/>
                <a:ext cx="58" cy="58"/>
              </a:xfrm>
              <a:custGeom>
                <a:avLst/>
                <a:gdLst>
                  <a:gd name="T0" fmla="*/ 11 w 12"/>
                  <a:gd name="T1" fmla="*/ 6 h 12"/>
                  <a:gd name="T2" fmla="*/ 1 w 12"/>
                  <a:gd name="T3" fmla="*/ 9 h 12"/>
                  <a:gd name="T4" fmla="*/ 7 w 12"/>
                  <a:gd name="T5" fmla="*/ 0 h 12"/>
                  <a:gd name="T6" fmla="*/ 11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10" y="11"/>
                      <a:pt x="3" y="12"/>
                      <a:pt x="1" y="9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1" y="0"/>
                      <a:pt x="12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2" name="Freeform 1749">
                <a:extLst>
                  <a:ext uri="{FF2B5EF4-FFF2-40B4-BE49-F238E27FC236}">
                    <a16:creationId xmlns:a16="http://schemas.microsoft.com/office/drawing/2014/main" id="{01531B2C-BD2E-4DC8-815A-9E5970A25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0" y="1707"/>
                <a:ext cx="62" cy="63"/>
              </a:xfrm>
              <a:custGeom>
                <a:avLst/>
                <a:gdLst>
                  <a:gd name="T0" fmla="*/ 12 w 13"/>
                  <a:gd name="T1" fmla="*/ 6 h 13"/>
                  <a:gd name="T2" fmla="*/ 2 w 13"/>
                  <a:gd name="T3" fmla="*/ 9 h 13"/>
                  <a:gd name="T4" fmla="*/ 8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3" y="1"/>
                      <a:pt x="8" y="0"/>
                    </a:cubicBezTo>
                    <a:cubicBezTo>
                      <a:pt x="12" y="0"/>
                      <a:pt x="13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3" name="Freeform 1750">
                <a:extLst>
                  <a:ext uri="{FF2B5EF4-FFF2-40B4-BE49-F238E27FC236}">
                    <a16:creationId xmlns:a16="http://schemas.microsoft.com/office/drawing/2014/main" id="{3ABCE9E7-7B1F-4110-9A5F-823A98327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1914"/>
                <a:ext cx="68" cy="63"/>
              </a:xfrm>
              <a:custGeom>
                <a:avLst/>
                <a:gdLst>
                  <a:gd name="T0" fmla="*/ 13 w 14"/>
                  <a:gd name="T1" fmla="*/ 6 h 13"/>
                  <a:gd name="T2" fmla="*/ 3 w 14"/>
                  <a:gd name="T3" fmla="*/ 9 h 13"/>
                  <a:gd name="T4" fmla="*/ 8 w 14"/>
                  <a:gd name="T5" fmla="*/ 0 h 13"/>
                  <a:gd name="T6" fmla="*/ 13 w 14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13" y="6"/>
                    </a:moveTo>
                    <a:cubicBezTo>
                      <a:pt x="13" y="11"/>
                      <a:pt x="6" y="13"/>
                      <a:pt x="3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4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4" name="Freeform 1751">
                <a:extLst>
                  <a:ext uri="{FF2B5EF4-FFF2-40B4-BE49-F238E27FC236}">
                    <a16:creationId xmlns:a16="http://schemas.microsoft.com/office/drawing/2014/main" id="{59C68C46-5FDA-4423-B651-45BA9411A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1871"/>
                <a:ext cx="62" cy="63"/>
              </a:xfrm>
              <a:custGeom>
                <a:avLst/>
                <a:gdLst>
                  <a:gd name="T0" fmla="*/ 13 w 13"/>
                  <a:gd name="T1" fmla="*/ 6 h 13"/>
                  <a:gd name="T2" fmla="*/ 2 w 13"/>
                  <a:gd name="T3" fmla="*/ 10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5" y="13"/>
                      <a:pt x="2" y="10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2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5" name="Freeform 1752">
                <a:extLst>
                  <a:ext uri="{FF2B5EF4-FFF2-40B4-BE49-F238E27FC236}">
                    <a16:creationId xmlns:a16="http://schemas.microsoft.com/office/drawing/2014/main" id="{E9720EB2-062E-4725-9C03-7D279C37B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" y="1818"/>
                <a:ext cx="63" cy="58"/>
              </a:xfrm>
              <a:custGeom>
                <a:avLst/>
                <a:gdLst>
                  <a:gd name="T0" fmla="*/ 12 w 13"/>
                  <a:gd name="T1" fmla="*/ 6 h 12"/>
                  <a:gd name="T2" fmla="*/ 2 w 13"/>
                  <a:gd name="T3" fmla="*/ 9 h 12"/>
                  <a:gd name="T4" fmla="*/ 8 w 13"/>
                  <a:gd name="T5" fmla="*/ 0 h 12"/>
                  <a:gd name="T6" fmla="*/ 12 w 13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2">
                    <a:moveTo>
                      <a:pt x="12" y="6"/>
                    </a:moveTo>
                    <a:cubicBezTo>
                      <a:pt x="12" y="10"/>
                      <a:pt x="5" y="12"/>
                      <a:pt x="2" y="9"/>
                    </a:cubicBezTo>
                    <a:cubicBezTo>
                      <a:pt x="0" y="6"/>
                      <a:pt x="2" y="0"/>
                      <a:pt x="8" y="0"/>
                    </a:cubicBezTo>
                    <a:cubicBezTo>
                      <a:pt x="12" y="0"/>
                      <a:pt x="13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6" name="Freeform 1753">
                <a:extLst>
                  <a:ext uri="{FF2B5EF4-FFF2-40B4-BE49-F238E27FC236}">
                    <a16:creationId xmlns:a16="http://schemas.microsoft.com/office/drawing/2014/main" id="{BDC3393D-1F02-4710-B0FF-9B9920B7A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" y="1765"/>
                <a:ext cx="63" cy="58"/>
              </a:xfrm>
              <a:custGeom>
                <a:avLst/>
                <a:gdLst>
                  <a:gd name="T0" fmla="*/ 12 w 13"/>
                  <a:gd name="T1" fmla="*/ 5 h 12"/>
                  <a:gd name="T2" fmla="*/ 2 w 13"/>
                  <a:gd name="T3" fmla="*/ 9 h 12"/>
                  <a:gd name="T4" fmla="*/ 7 w 13"/>
                  <a:gd name="T5" fmla="*/ 0 h 12"/>
                  <a:gd name="T6" fmla="*/ 12 w 13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2">
                    <a:moveTo>
                      <a:pt x="12" y="5"/>
                    </a:moveTo>
                    <a:cubicBezTo>
                      <a:pt x="11" y="10"/>
                      <a:pt x="5" y="12"/>
                      <a:pt x="2" y="9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1" y="0"/>
                      <a:pt x="13" y="3"/>
                      <a:pt x="12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7" name="Freeform 1754">
                <a:extLst>
                  <a:ext uri="{FF2B5EF4-FFF2-40B4-BE49-F238E27FC236}">
                    <a16:creationId xmlns:a16="http://schemas.microsoft.com/office/drawing/2014/main" id="{6DDE8550-5C2B-4652-BE8D-E795F2FC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" y="1760"/>
                <a:ext cx="62" cy="63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9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5" y="13"/>
                      <a:pt x="3" y="9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2" y="1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8" name="Freeform 1755">
                <a:extLst>
                  <a:ext uri="{FF2B5EF4-FFF2-40B4-BE49-F238E27FC236}">
                    <a16:creationId xmlns:a16="http://schemas.microsoft.com/office/drawing/2014/main" id="{5A0E8F0C-929E-427F-998F-A8D2D230B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0" y="1842"/>
                <a:ext cx="62" cy="63"/>
              </a:xfrm>
              <a:custGeom>
                <a:avLst/>
                <a:gdLst>
                  <a:gd name="T0" fmla="*/ 12 w 13"/>
                  <a:gd name="T1" fmla="*/ 6 h 13"/>
                  <a:gd name="T2" fmla="*/ 2 w 13"/>
                  <a:gd name="T3" fmla="*/ 10 h 13"/>
                  <a:gd name="T4" fmla="*/ 8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1"/>
                      <a:pt x="5" y="13"/>
                      <a:pt x="2" y="10"/>
                    </a:cubicBezTo>
                    <a:cubicBezTo>
                      <a:pt x="0" y="6"/>
                      <a:pt x="3" y="1"/>
                      <a:pt x="8" y="0"/>
                    </a:cubicBezTo>
                    <a:cubicBezTo>
                      <a:pt x="12" y="0"/>
                      <a:pt x="13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9" name="Freeform 1756">
                <a:extLst>
                  <a:ext uri="{FF2B5EF4-FFF2-40B4-BE49-F238E27FC236}">
                    <a16:creationId xmlns:a16="http://schemas.microsoft.com/office/drawing/2014/main" id="{558A10A1-6513-4704-8F78-1A09EC881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7" y="1775"/>
                <a:ext cx="63" cy="57"/>
              </a:xfrm>
              <a:custGeom>
                <a:avLst/>
                <a:gdLst>
                  <a:gd name="T0" fmla="*/ 13 w 13"/>
                  <a:gd name="T1" fmla="*/ 6 h 12"/>
                  <a:gd name="T2" fmla="*/ 3 w 13"/>
                  <a:gd name="T3" fmla="*/ 9 h 12"/>
                  <a:gd name="T4" fmla="*/ 8 w 13"/>
                  <a:gd name="T5" fmla="*/ 0 h 12"/>
                  <a:gd name="T6" fmla="*/ 13 w 13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2">
                    <a:moveTo>
                      <a:pt x="13" y="6"/>
                    </a:moveTo>
                    <a:cubicBezTo>
                      <a:pt x="12" y="10"/>
                      <a:pt x="5" y="12"/>
                      <a:pt x="3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0" name="Freeform 1757">
                <a:extLst>
                  <a:ext uri="{FF2B5EF4-FFF2-40B4-BE49-F238E27FC236}">
                    <a16:creationId xmlns:a16="http://schemas.microsoft.com/office/drawing/2014/main" id="{8C65959B-1F9B-481E-895C-A8A86FCF8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1760"/>
                <a:ext cx="63" cy="63"/>
              </a:xfrm>
              <a:custGeom>
                <a:avLst/>
                <a:gdLst>
                  <a:gd name="T0" fmla="*/ 12 w 13"/>
                  <a:gd name="T1" fmla="*/ 6 h 13"/>
                  <a:gd name="T2" fmla="*/ 3 w 13"/>
                  <a:gd name="T3" fmla="*/ 9 h 13"/>
                  <a:gd name="T4" fmla="*/ 8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0"/>
                      <a:pt x="5" y="13"/>
                      <a:pt x="3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3" y="3"/>
                      <a:pt x="12" y="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1" name="Freeform 1758">
                <a:extLst>
                  <a:ext uri="{FF2B5EF4-FFF2-40B4-BE49-F238E27FC236}">
                    <a16:creationId xmlns:a16="http://schemas.microsoft.com/office/drawing/2014/main" id="{8ED5C8AB-D817-40CF-B4FD-B508AFCD1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6" y="2151"/>
                <a:ext cx="62" cy="67"/>
              </a:xfrm>
              <a:custGeom>
                <a:avLst/>
                <a:gdLst>
                  <a:gd name="T0" fmla="*/ 12 w 13"/>
                  <a:gd name="T1" fmla="*/ 6 h 14"/>
                  <a:gd name="T2" fmla="*/ 2 w 13"/>
                  <a:gd name="T3" fmla="*/ 10 h 14"/>
                  <a:gd name="T4" fmla="*/ 7 w 13"/>
                  <a:gd name="T5" fmla="*/ 0 h 14"/>
                  <a:gd name="T6" fmla="*/ 12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2" y="6"/>
                    </a:moveTo>
                    <a:cubicBezTo>
                      <a:pt x="11" y="12"/>
                      <a:pt x="5" y="14"/>
                      <a:pt x="2" y="10"/>
                    </a:cubicBezTo>
                    <a:cubicBezTo>
                      <a:pt x="0" y="7"/>
                      <a:pt x="2" y="1"/>
                      <a:pt x="7" y="0"/>
                    </a:cubicBezTo>
                    <a:cubicBezTo>
                      <a:pt x="12" y="0"/>
                      <a:pt x="13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2" name="Freeform 1759">
                <a:extLst>
                  <a:ext uri="{FF2B5EF4-FFF2-40B4-BE49-F238E27FC236}">
                    <a16:creationId xmlns:a16="http://schemas.microsoft.com/office/drawing/2014/main" id="{59255B5D-7D3F-402B-ADC4-B943D8681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3" y="2127"/>
                <a:ext cx="63" cy="67"/>
              </a:xfrm>
              <a:custGeom>
                <a:avLst/>
                <a:gdLst>
                  <a:gd name="T0" fmla="*/ 12 w 13"/>
                  <a:gd name="T1" fmla="*/ 6 h 14"/>
                  <a:gd name="T2" fmla="*/ 2 w 13"/>
                  <a:gd name="T3" fmla="*/ 10 h 14"/>
                  <a:gd name="T4" fmla="*/ 8 w 13"/>
                  <a:gd name="T5" fmla="*/ 0 h 14"/>
                  <a:gd name="T6" fmla="*/ 12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2" y="6"/>
                    </a:moveTo>
                    <a:cubicBezTo>
                      <a:pt x="11" y="11"/>
                      <a:pt x="5" y="14"/>
                      <a:pt x="2" y="10"/>
                    </a:cubicBezTo>
                    <a:cubicBezTo>
                      <a:pt x="0" y="7"/>
                      <a:pt x="3" y="1"/>
                      <a:pt x="8" y="0"/>
                    </a:cubicBezTo>
                    <a:cubicBezTo>
                      <a:pt x="12" y="0"/>
                      <a:pt x="13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3" name="Freeform 1760">
                <a:extLst>
                  <a:ext uri="{FF2B5EF4-FFF2-40B4-BE49-F238E27FC236}">
                    <a16:creationId xmlns:a16="http://schemas.microsoft.com/office/drawing/2014/main" id="{FA8C4D9E-CDC8-49AE-A58B-DEBD35CB8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" y="2064"/>
                <a:ext cx="58" cy="67"/>
              </a:xfrm>
              <a:custGeom>
                <a:avLst/>
                <a:gdLst>
                  <a:gd name="T0" fmla="*/ 11 w 12"/>
                  <a:gd name="T1" fmla="*/ 6 h 14"/>
                  <a:gd name="T2" fmla="*/ 2 w 12"/>
                  <a:gd name="T3" fmla="*/ 10 h 14"/>
                  <a:gd name="T4" fmla="*/ 7 w 12"/>
                  <a:gd name="T5" fmla="*/ 0 h 14"/>
                  <a:gd name="T6" fmla="*/ 11 w 12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1" y="6"/>
                    </a:moveTo>
                    <a:cubicBezTo>
                      <a:pt x="10" y="12"/>
                      <a:pt x="4" y="14"/>
                      <a:pt x="2" y="10"/>
                    </a:cubicBezTo>
                    <a:cubicBezTo>
                      <a:pt x="0" y="7"/>
                      <a:pt x="2" y="1"/>
                      <a:pt x="7" y="0"/>
                    </a:cubicBezTo>
                    <a:cubicBezTo>
                      <a:pt x="11" y="0"/>
                      <a:pt x="12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4" name="Freeform 1761">
                <a:extLst>
                  <a:ext uri="{FF2B5EF4-FFF2-40B4-BE49-F238E27FC236}">
                    <a16:creationId xmlns:a16="http://schemas.microsoft.com/office/drawing/2014/main" id="{5DE93CA6-8831-48E4-9438-EB2A25E26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" y="2006"/>
                <a:ext cx="62" cy="68"/>
              </a:xfrm>
              <a:custGeom>
                <a:avLst/>
                <a:gdLst>
                  <a:gd name="T0" fmla="*/ 12 w 13"/>
                  <a:gd name="T1" fmla="*/ 6 h 14"/>
                  <a:gd name="T2" fmla="*/ 2 w 13"/>
                  <a:gd name="T3" fmla="*/ 10 h 14"/>
                  <a:gd name="T4" fmla="*/ 8 w 13"/>
                  <a:gd name="T5" fmla="*/ 0 h 14"/>
                  <a:gd name="T6" fmla="*/ 12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2" y="6"/>
                    </a:moveTo>
                    <a:cubicBezTo>
                      <a:pt x="11" y="11"/>
                      <a:pt x="5" y="14"/>
                      <a:pt x="2" y="10"/>
                    </a:cubicBezTo>
                    <a:cubicBezTo>
                      <a:pt x="0" y="7"/>
                      <a:pt x="3" y="1"/>
                      <a:pt x="8" y="0"/>
                    </a:cubicBezTo>
                    <a:cubicBezTo>
                      <a:pt x="12" y="0"/>
                      <a:pt x="13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5" name="Freeform 1762">
                <a:extLst>
                  <a:ext uri="{FF2B5EF4-FFF2-40B4-BE49-F238E27FC236}">
                    <a16:creationId xmlns:a16="http://schemas.microsoft.com/office/drawing/2014/main" id="{22455FAE-B794-4987-A4E4-B5B201673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972"/>
                <a:ext cx="63" cy="63"/>
              </a:xfrm>
              <a:custGeom>
                <a:avLst/>
                <a:gdLst>
                  <a:gd name="T0" fmla="*/ 12 w 13"/>
                  <a:gd name="T1" fmla="*/ 6 h 13"/>
                  <a:gd name="T2" fmla="*/ 3 w 13"/>
                  <a:gd name="T3" fmla="*/ 9 h 13"/>
                  <a:gd name="T4" fmla="*/ 8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1"/>
                      <a:pt x="5" y="13"/>
                      <a:pt x="3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3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6" name="Freeform 1763">
                <a:extLst>
                  <a:ext uri="{FF2B5EF4-FFF2-40B4-BE49-F238E27FC236}">
                    <a16:creationId xmlns:a16="http://schemas.microsoft.com/office/drawing/2014/main" id="{4948840B-26B1-4335-B3CB-43292D759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3" y="1996"/>
                <a:ext cx="62" cy="63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9 h 13"/>
                  <a:gd name="T4" fmla="*/ 8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5" y="13"/>
                      <a:pt x="3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7" name="Freeform 1764">
                <a:extLst>
                  <a:ext uri="{FF2B5EF4-FFF2-40B4-BE49-F238E27FC236}">
                    <a16:creationId xmlns:a16="http://schemas.microsoft.com/office/drawing/2014/main" id="{A871CAD3-ED0F-4612-83AB-F193C9796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5" y="1943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2 w 12"/>
                  <a:gd name="T3" fmla="*/ 10 h 13"/>
                  <a:gd name="T4" fmla="*/ 7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1" y="11"/>
                      <a:pt x="4" y="13"/>
                      <a:pt x="2" y="10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1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8" name="Freeform 1765">
                <a:extLst>
                  <a:ext uri="{FF2B5EF4-FFF2-40B4-BE49-F238E27FC236}">
                    <a16:creationId xmlns:a16="http://schemas.microsoft.com/office/drawing/2014/main" id="{543CEE54-5172-45D9-A941-D6032F247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2" y="1890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2 w 12"/>
                  <a:gd name="T3" fmla="*/ 9 h 13"/>
                  <a:gd name="T4" fmla="*/ 7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1" y="11"/>
                      <a:pt x="4" y="13"/>
                      <a:pt x="2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9" name="Freeform 1766">
                <a:extLst>
                  <a:ext uri="{FF2B5EF4-FFF2-40B4-BE49-F238E27FC236}">
                    <a16:creationId xmlns:a16="http://schemas.microsoft.com/office/drawing/2014/main" id="{97D0F93E-F900-46FB-98BA-3C228755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" y="1808"/>
                <a:ext cx="62" cy="63"/>
              </a:xfrm>
              <a:custGeom>
                <a:avLst/>
                <a:gdLst>
                  <a:gd name="T0" fmla="*/ 12 w 13"/>
                  <a:gd name="T1" fmla="*/ 6 h 13"/>
                  <a:gd name="T2" fmla="*/ 2 w 13"/>
                  <a:gd name="T3" fmla="*/ 9 h 13"/>
                  <a:gd name="T4" fmla="*/ 8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3" y="1"/>
                      <a:pt x="8" y="0"/>
                    </a:cubicBezTo>
                    <a:cubicBezTo>
                      <a:pt x="12" y="0"/>
                      <a:pt x="13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0" name="Freeform 1767">
                <a:extLst>
                  <a:ext uri="{FF2B5EF4-FFF2-40B4-BE49-F238E27FC236}">
                    <a16:creationId xmlns:a16="http://schemas.microsoft.com/office/drawing/2014/main" id="{23DDFC9F-E127-4366-8036-6F734B69F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7" y="1910"/>
                <a:ext cx="63" cy="62"/>
              </a:xfrm>
              <a:custGeom>
                <a:avLst/>
                <a:gdLst>
                  <a:gd name="T0" fmla="*/ 12 w 13"/>
                  <a:gd name="T1" fmla="*/ 6 h 13"/>
                  <a:gd name="T2" fmla="*/ 2 w 13"/>
                  <a:gd name="T3" fmla="*/ 9 h 13"/>
                  <a:gd name="T4" fmla="*/ 8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3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1" name="Freeform 1768">
                <a:extLst>
                  <a:ext uri="{FF2B5EF4-FFF2-40B4-BE49-F238E27FC236}">
                    <a16:creationId xmlns:a16="http://schemas.microsoft.com/office/drawing/2014/main" id="{5316CC9A-2506-49D8-A91D-46E3E82D4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1" y="2064"/>
                <a:ext cx="62" cy="67"/>
              </a:xfrm>
              <a:custGeom>
                <a:avLst/>
                <a:gdLst>
                  <a:gd name="T0" fmla="*/ 12 w 13"/>
                  <a:gd name="T1" fmla="*/ 6 h 14"/>
                  <a:gd name="T2" fmla="*/ 3 w 13"/>
                  <a:gd name="T3" fmla="*/ 10 h 14"/>
                  <a:gd name="T4" fmla="*/ 8 w 13"/>
                  <a:gd name="T5" fmla="*/ 0 h 14"/>
                  <a:gd name="T6" fmla="*/ 12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2" y="6"/>
                    </a:moveTo>
                    <a:cubicBezTo>
                      <a:pt x="11" y="12"/>
                      <a:pt x="5" y="14"/>
                      <a:pt x="3" y="10"/>
                    </a:cubicBezTo>
                    <a:cubicBezTo>
                      <a:pt x="0" y="7"/>
                      <a:pt x="3" y="1"/>
                      <a:pt x="8" y="0"/>
                    </a:cubicBezTo>
                    <a:cubicBezTo>
                      <a:pt x="12" y="0"/>
                      <a:pt x="13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2" name="Freeform 1769">
                <a:extLst>
                  <a:ext uri="{FF2B5EF4-FFF2-40B4-BE49-F238E27FC236}">
                    <a16:creationId xmlns:a16="http://schemas.microsoft.com/office/drawing/2014/main" id="{928CCD35-B1D8-4DE9-A7E7-003CEA509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" y="2083"/>
                <a:ext cx="63" cy="68"/>
              </a:xfrm>
              <a:custGeom>
                <a:avLst/>
                <a:gdLst>
                  <a:gd name="T0" fmla="*/ 12 w 13"/>
                  <a:gd name="T1" fmla="*/ 7 h 14"/>
                  <a:gd name="T2" fmla="*/ 2 w 13"/>
                  <a:gd name="T3" fmla="*/ 10 h 14"/>
                  <a:gd name="T4" fmla="*/ 7 w 13"/>
                  <a:gd name="T5" fmla="*/ 0 h 14"/>
                  <a:gd name="T6" fmla="*/ 12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2" y="7"/>
                    </a:moveTo>
                    <a:cubicBezTo>
                      <a:pt x="11" y="12"/>
                      <a:pt x="5" y="14"/>
                      <a:pt x="2" y="10"/>
                    </a:cubicBezTo>
                    <a:cubicBezTo>
                      <a:pt x="0" y="7"/>
                      <a:pt x="2" y="1"/>
                      <a:pt x="7" y="0"/>
                    </a:cubicBezTo>
                    <a:cubicBezTo>
                      <a:pt x="11" y="0"/>
                      <a:pt x="13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3" name="Freeform 1770">
                <a:extLst>
                  <a:ext uri="{FF2B5EF4-FFF2-40B4-BE49-F238E27FC236}">
                    <a16:creationId xmlns:a16="http://schemas.microsoft.com/office/drawing/2014/main" id="{EDB6F544-68EF-4B41-8235-7899787BC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" y="2045"/>
                <a:ext cx="58" cy="62"/>
              </a:xfrm>
              <a:custGeom>
                <a:avLst/>
                <a:gdLst>
                  <a:gd name="T0" fmla="*/ 12 w 12"/>
                  <a:gd name="T1" fmla="*/ 6 h 13"/>
                  <a:gd name="T2" fmla="*/ 2 w 12"/>
                  <a:gd name="T3" fmla="*/ 9 h 13"/>
                  <a:gd name="T4" fmla="*/ 7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2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4" name="Freeform 1771">
                <a:extLst>
                  <a:ext uri="{FF2B5EF4-FFF2-40B4-BE49-F238E27FC236}">
                    <a16:creationId xmlns:a16="http://schemas.microsoft.com/office/drawing/2014/main" id="{1F9DD2B9-5031-497C-B5F7-DD28A518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" y="1987"/>
                <a:ext cx="62" cy="62"/>
              </a:xfrm>
              <a:custGeom>
                <a:avLst/>
                <a:gdLst>
                  <a:gd name="T0" fmla="*/ 12 w 13"/>
                  <a:gd name="T1" fmla="*/ 6 h 13"/>
                  <a:gd name="T2" fmla="*/ 2 w 13"/>
                  <a:gd name="T3" fmla="*/ 9 h 13"/>
                  <a:gd name="T4" fmla="*/ 7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2" y="0"/>
                      <a:pt x="13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5" name="Freeform 1772">
                <a:extLst>
                  <a:ext uri="{FF2B5EF4-FFF2-40B4-BE49-F238E27FC236}">
                    <a16:creationId xmlns:a16="http://schemas.microsoft.com/office/drawing/2014/main" id="{7033EC73-1C2E-45BE-A4ED-9FE20D543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0" y="1934"/>
                <a:ext cx="63" cy="62"/>
              </a:xfrm>
              <a:custGeom>
                <a:avLst/>
                <a:gdLst>
                  <a:gd name="T0" fmla="*/ 12 w 13"/>
                  <a:gd name="T1" fmla="*/ 6 h 13"/>
                  <a:gd name="T2" fmla="*/ 2 w 13"/>
                  <a:gd name="T3" fmla="*/ 9 h 13"/>
                  <a:gd name="T4" fmla="*/ 7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2" y="0"/>
                      <a:pt x="13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6" name="Freeform 1773">
                <a:extLst>
                  <a:ext uri="{FF2B5EF4-FFF2-40B4-BE49-F238E27FC236}">
                    <a16:creationId xmlns:a16="http://schemas.microsoft.com/office/drawing/2014/main" id="{F4B7379E-8A18-43D8-91DD-7FEDEDF0B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1890"/>
                <a:ext cx="62" cy="63"/>
              </a:xfrm>
              <a:custGeom>
                <a:avLst/>
                <a:gdLst>
                  <a:gd name="T0" fmla="*/ 13 w 13"/>
                  <a:gd name="T1" fmla="*/ 5 h 13"/>
                  <a:gd name="T2" fmla="*/ 2 w 13"/>
                  <a:gd name="T3" fmla="*/ 9 h 13"/>
                  <a:gd name="T4" fmla="*/ 8 w 13"/>
                  <a:gd name="T5" fmla="*/ 0 h 13"/>
                  <a:gd name="T6" fmla="*/ 13 w 13"/>
                  <a:gd name="T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5"/>
                    </a:moveTo>
                    <a:cubicBezTo>
                      <a:pt x="12" y="10"/>
                      <a:pt x="5" y="13"/>
                      <a:pt x="2" y="9"/>
                    </a:cubicBezTo>
                    <a:cubicBezTo>
                      <a:pt x="0" y="6"/>
                      <a:pt x="2" y="0"/>
                      <a:pt x="8" y="0"/>
                    </a:cubicBezTo>
                    <a:cubicBezTo>
                      <a:pt x="12" y="0"/>
                      <a:pt x="13" y="3"/>
                      <a:pt x="13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7" name="Freeform 1774">
                <a:extLst>
                  <a:ext uri="{FF2B5EF4-FFF2-40B4-BE49-F238E27FC236}">
                    <a16:creationId xmlns:a16="http://schemas.microsoft.com/office/drawing/2014/main" id="{E65E868B-EB0E-4B5A-BD6B-602298223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2474"/>
                <a:ext cx="53" cy="72"/>
              </a:xfrm>
              <a:custGeom>
                <a:avLst/>
                <a:gdLst>
                  <a:gd name="T0" fmla="*/ 10 w 11"/>
                  <a:gd name="T1" fmla="*/ 7 h 15"/>
                  <a:gd name="T2" fmla="*/ 2 w 11"/>
                  <a:gd name="T3" fmla="*/ 11 h 15"/>
                  <a:gd name="T4" fmla="*/ 6 w 11"/>
                  <a:gd name="T5" fmla="*/ 0 h 15"/>
                  <a:gd name="T6" fmla="*/ 10 w 11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5">
                    <a:moveTo>
                      <a:pt x="10" y="7"/>
                    </a:moveTo>
                    <a:cubicBezTo>
                      <a:pt x="10" y="12"/>
                      <a:pt x="5" y="15"/>
                      <a:pt x="2" y="11"/>
                    </a:cubicBezTo>
                    <a:cubicBezTo>
                      <a:pt x="0" y="8"/>
                      <a:pt x="1" y="1"/>
                      <a:pt x="6" y="0"/>
                    </a:cubicBezTo>
                    <a:cubicBezTo>
                      <a:pt x="9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8" name="Freeform 1775">
                <a:extLst>
                  <a:ext uri="{FF2B5EF4-FFF2-40B4-BE49-F238E27FC236}">
                    <a16:creationId xmlns:a16="http://schemas.microsoft.com/office/drawing/2014/main" id="{198B4EE1-782D-4023-A301-123F6BC19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2425"/>
                <a:ext cx="53" cy="73"/>
              </a:xfrm>
              <a:custGeom>
                <a:avLst/>
                <a:gdLst>
                  <a:gd name="T0" fmla="*/ 11 w 11"/>
                  <a:gd name="T1" fmla="*/ 7 h 15"/>
                  <a:gd name="T2" fmla="*/ 3 w 11"/>
                  <a:gd name="T3" fmla="*/ 11 h 15"/>
                  <a:gd name="T4" fmla="*/ 6 w 11"/>
                  <a:gd name="T5" fmla="*/ 0 h 15"/>
                  <a:gd name="T6" fmla="*/ 11 w 11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5">
                    <a:moveTo>
                      <a:pt x="11" y="7"/>
                    </a:moveTo>
                    <a:cubicBezTo>
                      <a:pt x="11" y="12"/>
                      <a:pt x="5" y="15"/>
                      <a:pt x="3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10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9" name="Freeform 1776">
                <a:extLst>
                  <a:ext uri="{FF2B5EF4-FFF2-40B4-BE49-F238E27FC236}">
                    <a16:creationId xmlns:a16="http://schemas.microsoft.com/office/drawing/2014/main" id="{A04C099A-581C-4415-B0F3-60FC6658C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2358"/>
                <a:ext cx="58" cy="72"/>
              </a:xfrm>
              <a:custGeom>
                <a:avLst/>
                <a:gdLst>
                  <a:gd name="T0" fmla="*/ 12 w 12"/>
                  <a:gd name="T1" fmla="*/ 7 h 15"/>
                  <a:gd name="T2" fmla="*/ 3 w 12"/>
                  <a:gd name="T3" fmla="*/ 11 h 15"/>
                  <a:gd name="T4" fmla="*/ 7 w 12"/>
                  <a:gd name="T5" fmla="*/ 0 h 15"/>
                  <a:gd name="T6" fmla="*/ 12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2" y="7"/>
                    </a:moveTo>
                    <a:cubicBezTo>
                      <a:pt x="11" y="12"/>
                      <a:pt x="6" y="15"/>
                      <a:pt x="3" y="11"/>
                    </a:cubicBezTo>
                    <a:cubicBezTo>
                      <a:pt x="0" y="8"/>
                      <a:pt x="2" y="1"/>
                      <a:pt x="7" y="0"/>
                    </a:cubicBezTo>
                    <a:cubicBezTo>
                      <a:pt x="11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0" name="Freeform 1777">
                <a:extLst>
                  <a:ext uri="{FF2B5EF4-FFF2-40B4-BE49-F238E27FC236}">
                    <a16:creationId xmlns:a16="http://schemas.microsoft.com/office/drawing/2014/main" id="{98FAB89D-235D-4A6F-A6D9-3075EA9EF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2334"/>
                <a:ext cx="58" cy="72"/>
              </a:xfrm>
              <a:custGeom>
                <a:avLst/>
                <a:gdLst>
                  <a:gd name="T0" fmla="*/ 12 w 12"/>
                  <a:gd name="T1" fmla="*/ 7 h 15"/>
                  <a:gd name="T2" fmla="*/ 3 w 12"/>
                  <a:gd name="T3" fmla="*/ 11 h 15"/>
                  <a:gd name="T4" fmla="*/ 7 w 12"/>
                  <a:gd name="T5" fmla="*/ 0 h 15"/>
                  <a:gd name="T6" fmla="*/ 12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2" y="7"/>
                    </a:moveTo>
                    <a:cubicBezTo>
                      <a:pt x="11" y="12"/>
                      <a:pt x="6" y="15"/>
                      <a:pt x="3" y="11"/>
                    </a:cubicBezTo>
                    <a:cubicBezTo>
                      <a:pt x="0" y="8"/>
                      <a:pt x="2" y="1"/>
                      <a:pt x="7" y="0"/>
                    </a:cubicBezTo>
                    <a:cubicBezTo>
                      <a:pt x="11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1" name="Freeform 1778">
                <a:extLst>
                  <a:ext uri="{FF2B5EF4-FFF2-40B4-BE49-F238E27FC236}">
                    <a16:creationId xmlns:a16="http://schemas.microsoft.com/office/drawing/2014/main" id="{DE06C826-CD78-4732-BEDA-DCC28E75E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5" y="2295"/>
                <a:ext cx="62" cy="73"/>
              </a:xfrm>
              <a:custGeom>
                <a:avLst/>
                <a:gdLst>
                  <a:gd name="T0" fmla="*/ 12 w 13"/>
                  <a:gd name="T1" fmla="*/ 7 h 15"/>
                  <a:gd name="T2" fmla="*/ 3 w 13"/>
                  <a:gd name="T3" fmla="*/ 11 h 15"/>
                  <a:gd name="T4" fmla="*/ 7 w 13"/>
                  <a:gd name="T5" fmla="*/ 0 h 15"/>
                  <a:gd name="T6" fmla="*/ 12 w 13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2" y="7"/>
                    </a:moveTo>
                    <a:cubicBezTo>
                      <a:pt x="12" y="12"/>
                      <a:pt x="6" y="15"/>
                      <a:pt x="3" y="11"/>
                    </a:cubicBezTo>
                    <a:cubicBezTo>
                      <a:pt x="0" y="7"/>
                      <a:pt x="2" y="1"/>
                      <a:pt x="7" y="0"/>
                    </a:cubicBezTo>
                    <a:cubicBezTo>
                      <a:pt x="12" y="0"/>
                      <a:pt x="13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2" name="Freeform 1779">
                <a:extLst>
                  <a:ext uri="{FF2B5EF4-FFF2-40B4-BE49-F238E27FC236}">
                    <a16:creationId xmlns:a16="http://schemas.microsoft.com/office/drawing/2014/main" id="{8127762E-5C0D-46D3-A055-AFC868CB3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" y="2319"/>
                <a:ext cx="62" cy="68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8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2" y="12"/>
                      <a:pt x="6" y="14"/>
                      <a:pt x="3" y="10"/>
                    </a:cubicBezTo>
                    <a:cubicBezTo>
                      <a:pt x="0" y="6"/>
                      <a:pt x="2" y="0"/>
                      <a:pt x="8" y="0"/>
                    </a:cubicBezTo>
                    <a:cubicBezTo>
                      <a:pt x="12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3" name="Freeform 1780">
                <a:extLst>
                  <a:ext uri="{FF2B5EF4-FFF2-40B4-BE49-F238E27FC236}">
                    <a16:creationId xmlns:a16="http://schemas.microsoft.com/office/drawing/2014/main" id="{EEB9A4B8-29D8-4109-B02D-34A07D7A3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339"/>
                <a:ext cx="63" cy="67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8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2" y="12"/>
                      <a:pt x="6" y="14"/>
                      <a:pt x="3" y="10"/>
                    </a:cubicBezTo>
                    <a:cubicBezTo>
                      <a:pt x="0" y="6"/>
                      <a:pt x="2" y="0"/>
                      <a:pt x="8" y="0"/>
                    </a:cubicBezTo>
                    <a:cubicBezTo>
                      <a:pt x="12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4" name="Freeform 1781">
                <a:extLst>
                  <a:ext uri="{FF2B5EF4-FFF2-40B4-BE49-F238E27FC236}">
                    <a16:creationId xmlns:a16="http://schemas.microsoft.com/office/drawing/2014/main" id="{2C73A425-9E46-4F82-85FC-B0433EAA4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" y="2358"/>
                <a:ext cx="68" cy="72"/>
              </a:xfrm>
              <a:custGeom>
                <a:avLst/>
                <a:gdLst>
                  <a:gd name="T0" fmla="*/ 13 w 14"/>
                  <a:gd name="T1" fmla="*/ 7 h 15"/>
                  <a:gd name="T2" fmla="*/ 3 w 14"/>
                  <a:gd name="T3" fmla="*/ 11 h 15"/>
                  <a:gd name="T4" fmla="*/ 8 w 14"/>
                  <a:gd name="T5" fmla="*/ 0 h 15"/>
                  <a:gd name="T6" fmla="*/ 13 w 14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13" y="7"/>
                    </a:moveTo>
                    <a:cubicBezTo>
                      <a:pt x="13" y="13"/>
                      <a:pt x="6" y="15"/>
                      <a:pt x="3" y="11"/>
                    </a:cubicBezTo>
                    <a:cubicBezTo>
                      <a:pt x="0" y="7"/>
                      <a:pt x="2" y="1"/>
                      <a:pt x="8" y="0"/>
                    </a:cubicBezTo>
                    <a:cubicBezTo>
                      <a:pt x="12" y="0"/>
                      <a:pt x="14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5" name="Freeform 1782">
                <a:extLst>
                  <a:ext uri="{FF2B5EF4-FFF2-40B4-BE49-F238E27FC236}">
                    <a16:creationId xmlns:a16="http://schemas.microsoft.com/office/drawing/2014/main" id="{E2E91AC9-AD94-48A7-9E77-470128E1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4" y="2290"/>
                <a:ext cx="68" cy="73"/>
              </a:xfrm>
              <a:custGeom>
                <a:avLst/>
                <a:gdLst>
                  <a:gd name="T0" fmla="*/ 13 w 14"/>
                  <a:gd name="T1" fmla="*/ 7 h 15"/>
                  <a:gd name="T2" fmla="*/ 3 w 14"/>
                  <a:gd name="T3" fmla="*/ 11 h 15"/>
                  <a:gd name="T4" fmla="*/ 8 w 14"/>
                  <a:gd name="T5" fmla="*/ 0 h 15"/>
                  <a:gd name="T6" fmla="*/ 13 w 14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13" y="7"/>
                    </a:moveTo>
                    <a:cubicBezTo>
                      <a:pt x="13" y="13"/>
                      <a:pt x="6" y="15"/>
                      <a:pt x="3" y="11"/>
                    </a:cubicBezTo>
                    <a:cubicBezTo>
                      <a:pt x="0" y="7"/>
                      <a:pt x="2" y="1"/>
                      <a:pt x="8" y="0"/>
                    </a:cubicBezTo>
                    <a:cubicBezTo>
                      <a:pt x="12" y="0"/>
                      <a:pt x="14" y="4"/>
                      <a:pt x="13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6" name="Freeform 1783">
                <a:extLst>
                  <a:ext uri="{FF2B5EF4-FFF2-40B4-BE49-F238E27FC236}">
                    <a16:creationId xmlns:a16="http://schemas.microsoft.com/office/drawing/2014/main" id="{61ED3473-1ADE-4B71-8272-72E177682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" y="2247"/>
                <a:ext cx="63" cy="72"/>
              </a:xfrm>
              <a:custGeom>
                <a:avLst/>
                <a:gdLst>
                  <a:gd name="T0" fmla="*/ 13 w 13"/>
                  <a:gd name="T1" fmla="*/ 7 h 15"/>
                  <a:gd name="T2" fmla="*/ 2 w 13"/>
                  <a:gd name="T3" fmla="*/ 11 h 15"/>
                  <a:gd name="T4" fmla="*/ 7 w 13"/>
                  <a:gd name="T5" fmla="*/ 0 h 15"/>
                  <a:gd name="T6" fmla="*/ 13 w 13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3" y="7"/>
                    </a:moveTo>
                    <a:cubicBezTo>
                      <a:pt x="12" y="12"/>
                      <a:pt x="5" y="15"/>
                      <a:pt x="2" y="11"/>
                    </a:cubicBezTo>
                    <a:cubicBezTo>
                      <a:pt x="0" y="7"/>
                      <a:pt x="2" y="1"/>
                      <a:pt x="7" y="0"/>
                    </a:cubicBezTo>
                    <a:cubicBezTo>
                      <a:pt x="12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7" name="Freeform 1784">
                <a:extLst>
                  <a:ext uri="{FF2B5EF4-FFF2-40B4-BE49-F238E27FC236}">
                    <a16:creationId xmlns:a16="http://schemas.microsoft.com/office/drawing/2014/main" id="{41EC2F4A-9B39-4024-896D-13F0D91EB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" y="2170"/>
                <a:ext cx="63" cy="67"/>
              </a:xfrm>
              <a:custGeom>
                <a:avLst/>
                <a:gdLst>
                  <a:gd name="T0" fmla="*/ 13 w 13"/>
                  <a:gd name="T1" fmla="*/ 6 h 14"/>
                  <a:gd name="T2" fmla="*/ 2 w 13"/>
                  <a:gd name="T3" fmla="*/ 10 h 14"/>
                  <a:gd name="T4" fmla="*/ 7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2" y="12"/>
                      <a:pt x="5" y="14"/>
                      <a:pt x="2" y="10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2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8" name="Freeform 1785">
                <a:extLst>
                  <a:ext uri="{FF2B5EF4-FFF2-40B4-BE49-F238E27FC236}">
                    <a16:creationId xmlns:a16="http://schemas.microsoft.com/office/drawing/2014/main" id="{4E61A60E-75D8-487D-8F6A-F5A10634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0" y="2213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2 w 12"/>
                  <a:gd name="T3" fmla="*/ 11 h 13"/>
                  <a:gd name="T4" fmla="*/ 2 w 12"/>
                  <a:gd name="T5" fmla="*/ 10 h 13"/>
                  <a:gd name="T6" fmla="*/ 1 w 12"/>
                  <a:gd name="T7" fmla="*/ 8 h 13"/>
                  <a:gd name="T8" fmla="*/ 1 w 12"/>
                  <a:gd name="T9" fmla="*/ 4 h 13"/>
                  <a:gd name="T10" fmla="*/ 6 w 12"/>
                  <a:gd name="T11" fmla="*/ 0 h 13"/>
                  <a:gd name="T12" fmla="*/ 12 w 12"/>
                  <a:gd name="T1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1" y="12"/>
                      <a:pt x="4" y="13"/>
                      <a:pt x="2" y="11"/>
                    </a:cubicBezTo>
                    <a:cubicBezTo>
                      <a:pt x="2" y="11"/>
                      <a:pt x="2" y="10"/>
                      <a:pt x="2" y="10"/>
                    </a:cubicBezTo>
                    <a:cubicBezTo>
                      <a:pt x="2" y="9"/>
                      <a:pt x="1" y="9"/>
                      <a:pt x="1" y="8"/>
                    </a:cubicBezTo>
                    <a:cubicBezTo>
                      <a:pt x="0" y="7"/>
                      <a:pt x="0" y="5"/>
                      <a:pt x="1" y="4"/>
                    </a:cubicBezTo>
                    <a:cubicBezTo>
                      <a:pt x="1" y="3"/>
                      <a:pt x="3" y="0"/>
                      <a:pt x="6" y="0"/>
                    </a:cubicBezTo>
                    <a:cubicBezTo>
                      <a:pt x="11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9" name="Freeform 1786">
                <a:extLst>
                  <a:ext uri="{FF2B5EF4-FFF2-40B4-BE49-F238E27FC236}">
                    <a16:creationId xmlns:a16="http://schemas.microsoft.com/office/drawing/2014/main" id="{D96FA78C-CCE5-4495-A534-6D396644D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" y="2262"/>
                <a:ext cx="63" cy="67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8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2" y="12"/>
                      <a:pt x="6" y="14"/>
                      <a:pt x="3" y="10"/>
                    </a:cubicBezTo>
                    <a:cubicBezTo>
                      <a:pt x="0" y="7"/>
                      <a:pt x="2" y="0"/>
                      <a:pt x="8" y="0"/>
                    </a:cubicBezTo>
                    <a:cubicBezTo>
                      <a:pt x="12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0" name="Freeform 1787">
                <a:extLst>
                  <a:ext uri="{FF2B5EF4-FFF2-40B4-BE49-F238E27FC236}">
                    <a16:creationId xmlns:a16="http://schemas.microsoft.com/office/drawing/2014/main" id="{E56F1681-12BD-43A1-9A5D-431BAEFC9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2271"/>
                <a:ext cx="48" cy="68"/>
              </a:xfrm>
              <a:custGeom>
                <a:avLst/>
                <a:gdLst>
                  <a:gd name="T0" fmla="*/ 9 w 10"/>
                  <a:gd name="T1" fmla="*/ 7 h 14"/>
                  <a:gd name="T2" fmla="*/ 3 w 10"/>
                  <a:gd name="T3" fmla="*/ 11 h 14"/>
                  <a:gd name="T4" fmla="*/ 6 w 10"/>
                  <a:gd name="T5" fmla="*/ 0 h 14"/>
                  <a:gd name="T6" fmla="*/ 9 w 10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9" y="7"/>
                    </a:moveTo>
                    <a:cubicBezTo>
                      <a:pt x="9" y="11"/>
                      <a:pt x="5" y="14"/>
                      <a:pt x="3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9" y="0"/>
                      <a:pt x="10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1" name="Freeform 1788">
                <a:extLst>
                  <a:ext uri="{FF2B5EF4-FFF2-40B4-BE49-F238E27FC236}">
                    <a16:creationId xmlns:a16="http://schemas.microsoft.com/office/drawing/2014/main" id="{16D60EEE-76AD-4408-B4E5-B5B5AE785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3" y="2358"/>
                <a:ext cx="44" cy="67"/>
              </a:xfrm>
              <a:custGeom>
                <a:avLst/>
                <a:gdLst>
                  <a:gd name="T0" fmla="*/ 9 w 9"/>
                  <a:gd name="T1" fmla="*/ 7 h 14"/>
                  <a:gd name="T2" fmla="*/ 3 w 9"/>
                  <a:gd name="T3" fmla="*/ 11 h 14"/>
                  <a:gd name="T4" fmla="*/ 6 w 9"/>
                  <a:gd name="T5" fmla="*/ 0 h 14"/>
                  <a:gd name="T6" fmla="*/ 9 w 9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9" y="7"/>
                    </a:moveTo>
                    <a:cubicBezTo>
                      <a:pt x="8" y="12"/>
                      <a:pt x="5" y="14"/>
                      <a:pt x="3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9" y="0"/>
                      <a:pt x="9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2" name="Freeform 1789">
                <a:extLst>
                  <a:ext uri="{FF2B5EF4-FFF2-40B4-BE49-F238E27FC236}">
                    <a16:creationId xmlns:a16="http://schemas.microsoft.com/office/drawing/2014/main" id="{E6ACBCA1-9BFE-44E5-A80E-9FF6725F2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9" y="2266"/>
                <a:ext cx="43" cy="68"/>
              </a:xfrm>
              <a:custGeom>
                <a:avLst/>
                <a:gdLst>
                  <a:gd name="T0" fmla="*/ 8 w 9"/>
                  <a:gd name="T1" fmla="*/ 6 h 14"/>
                  <a:gd name="T2" fmla="*/ 2 w 9"/>
                  <a:gd name="T3" fmla="*/ 11 h 14"/>
                  <a:gd name="T4" fmla="*/ 5 w 9"/>
                  <a:gd name="T5" fmla="*/ 0 h 14"/>
                  <a:gd name="T6" fmla="*/ 8 w 9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8" y="6"/>
                    </a:moveTo>
                    <a:cubicBezTo>
                      <a:pt x="7" y="11"/>
                      <a:pt x="4" y="14"/>
                      <a:pt x="2" y="11"/>
                    </a:cubicBezTo>
                    <a:cubicBezTo>
                      <a:pt x="0" y="8"/>
                      <a:pt x="2" y="0"/>
                      <a:pt x="5" y="0"/>
                    </a:cubicBezTo>
                    <a:cubicBezTo>
                      <a:pt x="8" y="0"/>
                      <a:pt x="9" y="3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3" name="Freeform 1790">
                <a:extLst>
                  <a:ext uri="{FF2B5EF4-FFF2-40B4-BE49-F238E27FC236}">
                    <a16:creationId xmlns:a16="http://schemas.microsoft.com/office/drawing/2014/main" id="{AC66BD2F-C919-42D7-98B2-5D066429B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2334"/>
                <a:ext cx="48" cy="72"/>
              </a:xfrm>
              <a:custGeom>
                <a:avLst/>
                <a:gdLst>
                  <a:gd name="T0" fmla="*/ 10 w 10"/>
                  <a:gd name="T1" fmla="*/ 7 h 15"/>
                  <a:gd name="T2" fmla="*/ 3 w 10"/>
                  <a:gd name="T3" fmla="*/ 12 h 15"/>
                  <a:gd name="T4" fmla="*/ 6 w 10"/>
                  <a:gd name="T5" fmla="*/ 0 h 15"/>
                  <a:gd name="T6" fmla="*/ 10 w 10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5">
                    <a:moveTo>
                      <a:pt x="10" y="7"/>
                    </a:moveTo>
                    <a:cubicBezTo>
                      <a:pt x="9" y="12"/>
                      <a:pt x="5" y="15"/>
                      <a:pt x="3" y="12"/>
                    </a:cubicBezTo>
                    <a:cubicBezTo>
                      <a:pt x="0" y="9"/>
                      <a:pt x="2" y="1"/>
                      <a:pt x="6" y="0"/>
                    </a:cubicBezTo>
                    <a:cubicBezTo>
                      <a:pt x="9" y="0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4" name="Freeform 1791">
                <a:extLst>
                  <a:ext uri="{FF2B5EF4-FFF2-40B4-BE49-F238E27FC236}">
                    <a16:creationId xmlns:a16="http://schemas.microsoft.com/office/drawing/2014/main" id="{2ED0B98E-AEEF-494E-ACE6-D7E98335A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" y="2252"/>
                <a:ext cx="48" cy="67"/>
              </a:xfrm>
              <a:custGeom>
                <a:avLst/>
                <a:gdLst>
                  <a:gd name="T0" fmla="*/ 10 w 10"/>
                  <a:gd name="T1" fmla="*/ 6 h 14"/>
                  <a:gd name="T2" fmla="*/ 3 w 10"/>
                  <a:gd name="T3" fmla="*/ 11 h 14"/>
                  <a:gd name="T4" fmla="*/ 7 w 10"/>
                  <a:gd name="T5" fmla="*/ 0 h 14"/>
                  <a:gd name="T6" fmla="*/ 10 w 10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cubicBezTo>
                      <a:pt x="9" y="11"/>
                      <a:pt x="5" y="14"/>
                      <a:pt x="3" y="11"/>
                    </a:cubicBezTo>
                    <a:cubicBezTo>
                      <a:pt x="0" y="8"/>
                      <a:pt x="2" y="1"/>
                      <a:pt x="7" y="0"/>
                    </a:cubicBezTo>
                    <a:cubicBezTo>
                      <a:pt x="10" y="0"/>
                      <a:pt x="10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5" name="Freeform 1792">
                <a:extLst>
                  <a:ext uri="{FF2B5EF4-FFF2-40B4-BE49-F238E27FC236}">
                    <a16:creationId xmlns:a16="http://schemas.microsoft.com/office/drawing/2014/main" id="{120A666B-7B95-4BAD-926E-0CF2A490F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2257"/>
                <a:ext cx="48" cy="67"/>
              </a:xfrm>
              <a:custGeom>
                <a:avLst/>
                <a:gdLst>
                  <a:gd name="T0" fmla="*/ 10 w 10"/>
                  <a:gd name="T1" fmla="*/ 6 h 14"/>
                  <a:gd name="T2" fmla="*/ 2 w 10"/>
                  <a:gd name="T3" fmla="*/ 11 h 14"/>
                  <a:gd name="T4" fmla="*/ 6 w 10"/>
                  <a:gd name="T5" fmla="*/ 0 h 14"/>
                  <a:gd name="T6" fmla="*/ 10 w 10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cubicBezTo>
                      <a:pt x="9" y="12"/>
                      <a:pt x="4" y="14"/>
                      <a:pt x="2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9" y="0"/>
                      <a:pt x="10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6" name="Freeform 1793">
                <a:extLst>
                  <a:ext uri="{FF2B5EF4-FFF2-40B4-BE49-F238E27FC236}">
                    <a16:creationId xmlns:a16="http://schemas.microsoft.com/office/drawing/2014/main" id="{3647940C-0117-47BF-B21B-9ABCF428B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0" y="2136"/>
                <a:ext cx="39" cy="68"/>
              </a:xfrm>
              <a:custGeom>
                <a:avLst/>
                <a:gdLst>
                  <a:gd name="T0" fmla="*/ 7 w 8"/>
                  <a:gd name="T1" fmla="*/ 6 h 14"/>
                  <a:gd name="T2" fmla="*/ 1 w 8"/>
                  <a:gd name="T3" fmla="*/ 11 h 14"/>
                  <a:gd name="T4" fmla="*/ 5 w 8"/>
                  <a:gd name="T5" fmla="*/ 0 h 14"/>
                  <a:gd name="T6" fmla="*/ 7 w 8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4">
                    <a:moveTo>
                      <a:pt x="7" y="6"/>
                    </a:moveTo>
                    <a:cubicBezTo>
                      <a:pt x="6" y="11"/>
                      <a:pt x="3" y="14"/>
                      <a:pt x="1" y="11"/>
                    </a:cubicBezTo>
                    <a:cubicBezTo>
                      <a:pt x="0" y="9"/>
                      <a:pt x="2" y="1"/>
                      <a:pt x="5" y="0"/>
                    </a:cubicBezTo>
                    <a:cubicBezTo>
                      <a:pt x="8" y="0"/>
                      <a:pt x="8" y="4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7" name="Freeform 1794">
                <a:extLst>
                  <a:ext uri="{FF2B5EF4-FFF2-40B4-BE49-F238E27FC236}">
                    <a16:creationId xmlns:a16="http://schemas.microsoft.com/office/drawing/2014/main" id="{07E42F57-2895-49D8-8F1A-F3618B42C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2358"/>
                <a:ext cx="43" cy="67"/>
              </a:xfrm>
              <a:custGeom>
                <a:avLst/>
                <a:gdLst>
                  <a:gd name="T0" fmla="*/ 8 w 9"/>
                  <a:gd name="T1" fmla="*/ 6 h 14"/>
                  <a:gd name="T2" fmla="*/ 3 w 9"/>
                  <a:gd name="T3" fmla="*/ 11 h 14"/>
                  <a:gd name="T4" fmla="*/ 5 w 9"/>
                  <a:gd name="T5" fmla="*/ 0 h 14"/>
                  <a:gd name="T6" fmla="*/ 8 w 9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8" y="6"/>
                    </a:moveTo>
                    <a:cubicBezTo>
                      <a:pt x="8" y="11"/>
                      <a:pt x="5" y="14"/>
                      <a:pt x="3" y="11"/>
                    </a:cubicBezTo>
                    <a:cubicBezTo>
                      <a:pt x="0" y="9"/>
                      <a:pt x="2" y="0"/>
                      <a:pt x="5" y="0"/>
                    </a:cubicBezTo>
                    <a:cubicBezTo>
                      <a:pt x="8" y="0"/>
                      <a:pt x="9" y="3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8" name="Freeform 1795">
                <a:extLst>
                  <a:ext uri="{FF2B5EF4-FFF2-40B4-BE49-F238E27FC236}">
                    <a16:creationId xmlns:a16="http://schemas.microsoft.com/office/drawing/2014/main" id="{53CE7A4D-E5C7-4F8A-B961-BF36091FF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2064"/>
                <a:ext cx="38" cy="67"/>
              </a:xfrm>
              <a:custGeom>
                <a:avLst/>
                <a:gdLst>
                  <a:gd name="T0" fmla="*/ 8 w 8"/>
                  <a:gd name="T1" fmla="*/ 6 h 14"/>
                  <a:gd name="T2" fmla="*/ 2 w 8"/>
                  <a:gd name="T3" fmla="*/ 11 h 14"/>
                  <a:gd name="T4" fmla="*/ 6 w 8"/>
                  <a:gd name="T5" fmla="*/ 0 h 14"/>
                  <a:gd name="T6" fmla="*/ 8 w 8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4">
                    <a:moveTo>
                      <a:pt x="8" y="6"/>
                    </a:moveTo>
                    <a:cubicBezTo>
                      <a:pt x="6" y="11"/>
                      <a:pt x="3" y="14"/>
                      <a:pt x="2" y="11"/>
                    </a:cubicBezTo>
                    <a:cubicBezTo>
                      <a:pt x="0" y="9"/>
                      <a:pt x="3" y="1"/>
                      <a:pt x="6" y="0"/>
                    </a:cubicBezTo>
                    <a:cubicBezTo>
                      <a:pt x="8" y="0"/>
                      <a:pt x="8" y="4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9" name="Freeform 1796">
                <a:extLst>
                  <a:ext uri="{FF2B5EF4-FFF2-40B4-BE49-F238E27FC236}">
                    <a16:creationId xmlns:a16="http://schemas.microsoft.com/office/drawing/2014/main" id="{73765925-CD6A-4200-8C7D-6EE3F1AFF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8" y="2107"/>
                <a:ext cx="44" cy="68"/>
              </a:xfrm>
              <a:custGeom>
                <a:avLst/>
                <a:gdLst>
                  <a:gd name="T0" fmla="*/ 8 w 9"/>
                  <a:gd name="T1" fmla="*/ 7 h 14"/>
                  <a:gd name="T2" fmla="*/ 2 w 9"/>
                  <a:gd name="T3" fmla="*/ 11 h 14"/>
                  <a:gd name="T4" fmla="*/ 6 w 9"/>
                  <a:gd name="T5" fmla="*/ 0 h 14"/>
                  <a:gd name="T6" fmla="*/ 8 w 9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8" y="7"/>
                    </a:moveTo>
                    <a:cubicBezTo>
                      <a:pt x="7" y="11"/>
                      <a:pt x="3" y="14"/>
                      <a:pt x="2" y="11"/>
                    </a:cubicBezTo>
                    <a:cubicBezTo>
                      <a:pt x="0" y="8"/>
                      <a:pt x="3" y="1"/>
                      <a:pt x="6" y="0"/>
                    </a:cubicBezTo>
                    <a:cubicBezTo>
                      <a:pt x="9" y="0"/>
                      <a:pt x="9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34" name="Group 1998">
              <a:extLst>
                <a:ext uri="{FF2B5EF4-FFF2-40B4-BE49-F238E27FC236}">
                  <a16:creationId xmlns:a16="http://schemas.microsoft.com/office/drawing/2014/main" id="{2B49E7E3-B672-4B1F-9CD0-0053A067C8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1" y="984"/>
              <a:ext cx="1354" cy="1176"/>
              <a:chOff x="3991" y="984"/>
              <a:chExt cx="1354" cy="1176"/>
            </a:xfrm>
          </p:grpSpPr>
          <p:sp>
            <p:nvSpPr>
              <p:cNvPr id="1830" name="Freeform 1798">
                <a:extLst>
                  <a:ext uri="{FF2B5EF4-FFF2-40B4-BE49-F238E27FC236}">
                    <a16:creationId xmlns:a16="http://schemas.microsoft.com/office/drawing/2014/main" id="{8312E274-2EDE-4914-92C1-E4BE7634D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2098"/>
                <a:ext cx="44" cy="62"/>
              </a:xfrm>
              <a:custGeom>
                <a:avLst/>
                <a:gdLst>
                  <a:gd name="T0" fmla="*/ 9 w 9"/>
                  <a:gd name="T1" fmla="*/ 6 h 13"/>
                  <a:gd name="T2" fmla="*/ 2 w 9"/>
                  <a:gd name="T3" fmla="*/ 10 h 13"/>
                  <a:gd name="T4" fmla="*/ 6 w 9"/>
                  <a:gd name="T5" fmla="*/ 0 h 13"/>
                  <a:gd name="T6" fmla="*/ 9 w 9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9" y="6"/>
                    </a:moveTo>
                    <a:cubicBezTo>
                      <a:pt x="8" y="10"/>
                      <a:pt x="4" y="13"/>
                      <a:pt x="2" y="10"/>
                    </a:cubicBezTo>
                    <a:cubicBezTo>
                      <a:pt x="0" y="7"/>
                      <a:pt x="3" y="0"/>
                      <a:pt x="6" y="0"/>
                    </a:cubicBezTo>
                    <a:cubicBezTo>
                      <a:pt x="9" y="0"/>
                      <a:pt x="9" y="3"/>
                      <a:pt x="9" y="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1" name="Freeform 1799">
                <a:extLst>
                  <a:ext uri="{FF2B5EF4-FFF2-40B4-BE49-F238E27FC236}">
                    <a16:creationId xmlns:a16="http://schemas.microsoft.com/office/drawing/2014/main" id="{9D7DBB60-674B-447C-B392-96640ABAE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9" y="2074"/>
                <a:ext cx="48" cy="67"/>
              </a:xfrm>
              <a:custGeom>
                <a:avLst/>
                <a:gdLst>
                  <a:gd name="T0" fmla="*/ 9 w 10"/>
                  <a:gd name="T1" fmla="*/ 6 h 14"/>
                  <a:gd name="T2" fmla="*/ 2 w 10"/>
                  <a:gd name="T3" fmla="*/ 11 h 14"/>
                  <a:gd name="T4" fmla="*/ 6 w 10"/>
                  <a:gd name="T5" fmla="*/ 0 h 14"/>
                  <a:gd name="T6" fmla="*/ 9 w 10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9" y="6"/>
                    </a:moveTo>
                    <a:cubicBezTo>
                      <a:pt x="8" y="11"/>
                      <a:pt x="4" y="14"/>
                      <a:pt x="2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9" y="0"/>
                      <a:pt x="10" y="4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2" name="Freeform 1800">
                <a:extLst>
                  <a:ext uri="{FF2B5EF4-FFF2-40B4-BE49-F238E27FC236}">
                    <a16:creationId xmlns:a16="http://schemas.microsoft.com/office/drawing/2014/main" id="{53BE169A-793F-41A0-8CCD-8CD73B90A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2006"/>
                <a:ext cx="44" cy="63"/>
              </a:xfrm>
              <a:custGeom>
                <a:avLst/>
                <a:gdLst>
                  <a:gd name="T0" fmla="*/ 8 w 9"/>
                  <a:gd name="T1" fmla="*/ 6 h 13"/>
                  <a:gd name="T2" fmla="*/ 1 w 9"/>
                  <a:gd name="T3" fmla="*/ 10 h 13"/>
                  <a:gd name="T4" fmla="*/ 6 w 9"/>
                  <a:gd name="T5" fmla="*/ 0 h 13"/>
                  <a:gd name="T6" fmla="*/ 8 w 9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8" y="6"/>
                    </a:moveTo>
                    <a:cubicBezTo>
                      <a:pt x="7" y="10"/>
                      <a:pt x="3" y="13"/>
                      <a:pt x="1" y="10"/>
                    </a:cubicBezTo>
                    <a:cubicBezTo>
                      <a:pt x="0" y="7"/>
                      <a:pt x="3" y="1"/>
                      <a:pt x="6" y="0"/>
                    </a:cubicBezTo>
                    <a:cubicBezTo>
                      <a:pt x="9" y="0"/>
                      <a:pt x="9" y="3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3" name="Freeform 1801">
                <a:extLst>
                  <a:ext uri="{FF2B5EF4-FFF2-40B4-BE49-F238E27FC236}">
                    <a16:creationId xmlns:a16="http://schemas.microsoft.com/office/drawing/2014/main" id="{E00A8FD9-BCAE-4107-A3E6-5E880729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8" y="2025"/>
                <a:ext cx="39" cy="63"/>
              </a:xfrm>
              <a:custGeom>
                <a:avLst/>
                <a:gdLst>
                  <a:gd name="T0" fmla="*/ 7 w 8"/>
                  <a:gd name="T1" fmla="*/ 6 h 13"/>
                  <a:gd name="T2" fmla="*/ 1 w 8"/>
                  <a:gd name="T3" fmla="*/ 11 h 13"/>
                  <a:gd name="T4" fmla="*/ 6 w 8"/>
                  <a:gd name="T5" fmla="*/ 0 h 13"/>
                  <a:gd name="T6" fmla="*/ 7 w 8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7" y="6"/>
                    </a:moveTo>
                    <a:cubicBezTo>
                      <a:pt x="6" y="11"/>
                      <a:pt x="2" y="13"/>
                      <a:pt x="1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8" y="0"/>
                      <a:pt x="8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4" name="Freeform 1802">
                <a:extLst>
                  <a:ext uri="{FF2B5EF4-FFF2-40B4-BE49-F238E27FC236}">
                    <a16:creationId xmlns:a16="http://schemas.microsoft.com/office/drawing/2014/main" id="{D3D6E888-7738-4A6A-BDA8-078798827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7" y="2083"/>
                <a:ext cx="53" cy="68"/>
              </a:xfrm>
              <a:custGeom>
                <a:avLst/>
                <a:gdLst>
                  <a:gd name="T0" fmla="*/ 10 w 11"/>
                  <a:gd name="T1" fmla="*/ 6 h 14"/>
                  <a:gd name="T2" fmla="*/ 2 w 11"/>
                  <a:gd name="T3" fmla="*/ 11 h 14"/>
                  <a:gd name="T4" fmla="*/ 7 w 11"/>
                  <a:gd name="T5" fmla="*/ 0 h 14"/>
                  <a:gd name="T6" fmla="*/ 10 w 11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6"/>
                    </a:moveTo>
                    <a:cubicBezTo>
                      <a:pt x="9" y="11"/>
                      <a:pt x="4" y="14"/>
                      <a:pt x="2" y="11"/>
                    </a:cubicBezTo>
                    <a:cubicBezTo>
                      <a:pt x="0" y="7"/>
                      <a:pt x="3" y="1"/>
                      <a:pt x="7" y="0"/>
                    </a:cubicBezTo>
                    <a:cubicBezTo>
                      <a:pt x="10" y="0"/>
                      <a:pt x="11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5" name="Freeform 1803">
                <a:extLst>
                  <a:ext uri="{FF2B5EF4-FFF2-40B4-BE49-F238E27FC236}">
                    <a16:creationId xmlns:a16="http://schemas.microsoft.com/office/drawing/2014/main" id="{FDF516C2-17F3-4574-BABA-217396348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2016"/>
                <a:ext cx="53" cy="62"/>
              </a:xfrm>
              <a:custGeom>
                <a:avLst/>
                <a:gdLst>
                  <a:gd name="T0" fmla="*/ 10 w 11"/>
                  <a:gd name="T1" fmla="*/ 6 h 13"/>
                  <a:gd name="T2" fmla="*/ 2 w 11"/>
                  <a:gd name="T3" fmla="*/ 10 h 13"/>
                  <a:gd name="T4" fmla="*/ 7 w 11"/>
                  <a:gd name="T5" fmla="*/ 0 h 13"/>
                  <a:gd name="T6" fmla="*/ 10 w 11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10" y="6"/>
                    </a:moveTo>
                    <a:cubicBezTo>
                      <a:pt x="9" y="10"/>
                      <a:pt x="4" y="13"/>
                      <a:pt x="2" y="10"/>
                    </a:cubicBezTo>
                    <a:cubicBezTo>
                      <a:pt x="0" y="7"/>
                      <a:pt x="3" y="0"/>
                      <a:pt x="7" y="0"/>
                    </a:cubicBezTo>
                    <a:cubicBezTo>
                      <a:pt x="10" y="0"/>
                      <a:pt x="11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6" name="Freeform 1804">
                <a:extLst>
                  <a:ext uri="{FF2B5EF4-FFF2-40B4-BE49-F238E27FC236}">
                    <a16:creationId xmlns:a16="http://schemas.microsoft.com/office/drawing/2014/main" id="{2813C722-A256-4681-BE65-0A27EC59F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2" y="1963"/>
                <a:ext cx="53" cy="67"/>
              </a:xfrm>
              <a:custGeom>
                <a:avLst/>
                <a:gdLst>
                  <a:gd name="T0" fmla="*/ 11 w 11"/>
                  <a:gd name="T1" fmla="*/ 6 h 14"/>
                  <a:gd name="T2" fmla="*/ 2 w 11"/>
                  <a:gd name="T3" fmla="*/ 11 h 14"/>
                  <a:gd name="T4" fmla="*/ 7 w 11"/>
                  <a:gd name="T5" fmla="*/ 1 h 14"/>
                  <a:gd name="T6" fmla="*/ 11 w 11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1" y="6"/>
                    </a:moveTo>
                    <a:cubicBezTo>
                      <a:pt x="9" y="11"/>
                      <a:pt x="4" y="14"/>
                      <a:pt x="2" y="11"/>
                    </a:cubicBezTo>
                    <a:cubicBezTo>
                      <a:pt x="0" y="7"/>
                      <a:pt x="3" y="1"/>
                      <a:pt x="7" y="1"/>
                    </a:cubicBezTo>
                    <a:cubicBezTo>
                      <a:pt x="11" y="0"/>
                      <a:pt x="11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7" name="Freeform 1805">
                <a:extLst>
                  <a:ext uri="{FF2B5EF4-FFF2-40B4-BE49-F238E27FC236}">
                    <a16:creationId xmlns:a16="http://schemas.microsoft.com/office/drawing/2014/main" id="{48656793-3046-4DA4-BBFC-F3F2461EC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" y="1958"/>
                <a:ext cx="58" cy="63"/>
              </a:xfrm>
              <a:custGeom>
                <a:avLst/>
                <a:gdLst>
                  <a:gd name="T0" fmla="*/ 11 w 12"/>
                  <a:gd name="T1" fmla="*/ 6 h 13"/>
                  <a:gd name="T2" fmla="*/ 2 w 12"/>
                  <a:gd name="T3" fmla="*/ 9 h 13"/>
                  <a:gd name="T4" fmla="*/ 7 w 12"/>
                  <a:gd name="T5" fmla="*/ 0 h 13"/>
                  <a:gd name="T6" fmla="*/ 11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10" y="11"/>
                      <a:pt x="4" y="13"/>
                      <a:pt x="2" y="9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1" y="0"/>
                      <a:pt x="12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8" name="Freeform 1806">
                <a:extLst>
                  <a:ext uri="{FF2B5EF4-FFF2-40B4-BE49-F238E27FC236}">
                    <a16:creationId xmlns:a16="http://schemas.microsoft.com/office/drawing/2014/main" id="{8C498EAC-5132-42E9-8119-27770D5E5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910"/>
                <a:ext cx="58" cy="67"/>
              </a:xfrm>
              <a:custGeom>
                <a:avLst/>
                <a:gdLst>
                  <a:gd name="T0" fmla="*/ 11 w 12"/>
                  <a:gd name="T1" fmla="*/ 6 h 14"/>
                  <a:gd name="T2" fmla="*/ 2 w 12"/>
                  <a:gd name="T3" fmla="*/ 10 h 14"/>
                  <a:gd name="T4" fmla="*/ 8 w 12"/>
                  <a:gd name="T5" fmla="*/ 0 h 14"/>
                  <a:gd name="T6" fmla="*/ 11 w 12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1" y="6"/>
                    </a:moveTo>
                    <a:cubicBezTo>
                      <a:pt x="9" y="11"/>
                      <a:pt x="4" y="14"/>
                      <a:pt x="2" y="10"/>
                    </a:cubicBezTo>
                    <a:cubicBezTo>
                      <a:pt x="0" y="7"/>
                      <a:pt x="3" y="1"/>
                      <a:pt x="8" y="0"/>
                    </a:cubicBezTo>
                    <a:cubicBezTo>
                      <a:pt x="11" y="0"/>
                      <a:pt x="12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9" name="Freeform 1807">
                <a:extLst>
                  <a:ext uri="{FF2B5EF4-FFF2-40B4-BE49-F238E27FC236}">
                    <a16:creationId xmlns:a16="http://schemas.microsoft.com/office/drawing/2014/main" id="{7F2E30CB-E061-484B-ABFA-0D85C4318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" y="1900"/>
                <a:ext cx="58" cy="63"/>
              </a:xfrm>
              <a:custGeom>
                <a:avLst/>
                <a:gdLst>
                  <a:gd name="T0" fmla="*/ 11 w 12"/>
                  <a:gd name="T1" fmla="*/ 6 h 13"/>
                  <a:gd name="T2" fmla="*/ 2 w 12"/>
                  <a:gd name="T3" fmla="*/ 10 h 13"/>
                  <a:gd name="T4" fmla="*/ 8 w 12"/>
                  <a:gd name="T5" fmla="*/ 0 h 13"/>
                  <a:gd name="T6" fmla="*/ 11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10" y="11"/>
                      <a:pt x="4" y="13"/>
                      <a:pt x="2" y="10"/>
                    </a:cubicBezTo>
                    <a:cubicBezTo>
                      <a:pt x="0" y="7"/>
                      <a:pt x="3" y="1"/>
                      <a:pt x="8" y="0"/>
                    </a:cubicBezTo>
                    <a:cubicBezTo>
                      <a:pt x="11" y="0"/>
                      <a:pt x="12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0" name="Freeform 1808">
                <a:extLst>
                  <a:ext uri="{FF2B5EF4-FFF2-40B4-BE49-F238E27FC236}">
                    <a16:creationId xmlns:a16="http://schemas.microsoft.com/office/drawing/2014/main" id="{B249937B-2A5F-44F6-B3B5-76B4BD502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857"/>
                <a:ext cx="58" cy="62"/>
              </a:xfrm>
              <a:custGeom>
                <a:avLst/>
                <a:gdLst>
                  <a:gd name="T0" fmla="*/ 11 w 12"/>
                  <a:gd name="T1" fmla="*/ 6 h 13"/>
                  <a:gd name="T2" fmla="*/ 2 w 12"/>
                  <a:gd name="T3" fmla="*/ 9 h 13"/>
                  <a:gd name="T4" fmla="*/ 7 w 12"/>
                  <a:gd name="T5" fmla="*/ 0 h 13"/>
                  <a:gd name="T6" fmla="*/ 11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9" y="10"/>
                      <a:pt x="3" y="13"/>
                      <a:pt x="2" y="9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1" y="0"/>
                      <a:pt x="12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1" name="Freeform 1809">
                <a:extLst>
                  <a:ext uri="{FF2B5EF4-FFF2-40B4-BE49-F238E27FC236}">
                    <a16:creationId xmlns:a16="http://schemas.microsoft.com/office/drawing/2014/main" id="{C4147B19-3EBF-44A3-8DC4-F056BC848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0" y="1818"/>
                <a:ext cx="57" cy="58"/>
              </a:xfrm>
              <a:custGeom>
                <a:avLst/>
                <a:gdLst>
                  <a:gd name="T0" fmla="*/ 11 w 12"/>
                  <a:gd name="T1" fmla="*/ 5 h 12"/>
                  <a:gd name="T2" fmla="*/ 2 w 12"/>
                  <a:gd name="T3" fmla="*/ 9 h 12"/>
                  <a:gd name="T4" fmla="*/ 8 w 12"/>
                  <a:gd name="T5" fmla="*/ 0 h 12"/>
                  <a:gd name="T6" fmla="*/ 11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5"/>
                    </a:moveTo>
                    <a:cubicBezTo>
                      <a:pt x="10" y="10"/>
                      <a:pt x="4" y="12"/>
                      <a:pt x="2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2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2" name="Freeform 1810">
                <a:extLst>
                  <a:ext uri="{FF2B5EF4-FFF2-40B4-BE49-F238E27FC236}">
                    <a16:creationId xmlns:a16="http://schemas.microsoft.com/office/drawing/2014/main" id="{11E1DD53-149B-4B86-880B-97146BFDB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" y="1760"/>
                <a:ext cx="58" cy="58"/>
              </a:xfrm>
              <a:custGeom>
                <a:avLst/>
                <a:gdLst>
                  <a:gd name="T0" fmla="*/ 11 w 12"/>
                  <a:gd name="T1" fmla="*/ 5 h 12"/>
                  <a:gd name="T2" fmla="*/ 1 w 12"/>
                  <a:gd name="T3" fmla="*/ 9 h 12"/>
                  <a:gd name="T4" fmla="*/ 7 w 12"/>
                  <a:gd name="T5" fmla="*/ 0 h 12"/>
                  <a:gd name="T6" fmla="*/ 11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5"/>
                    </a:moveTo>
                    <a:cubicBezTo>
                      <a:pt x="9" y="10"/>
                      <a:pt x="3" y="12"/>
                      <a:pt x="1" y="9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1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3" name="Freeform 1811">
                <a:extLst>
                  <a:ext uri="{FF2B5EF4-FFF2-40B4-BE49-F238E27FC236}">
                    <a16:creationId xmlns:a16="http://schemas.microsoft.com/office/drawing/2014/main" id="{B3A24C2A-B79C-4D31-8E1E-CC7DAF136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" y="1673"/>
                <a:ext cx="53" cy="58"/>
              </a:xfrm>
              <a:custGeom>
                <a:avLst/>
                <a:gdLst>
                  <a:gd name="T0" fmla="*/ 10 w 11"/>
                  <a:gd name="T1" fmla="*/ 5 h 12"/>
                  <a:gd name="T2" fmla="*/ 1 w 11"/>
                  <a:gd name="T3" fmla="*/ 8 h 12"/>
                  <a:gd name="T4" fmla="*/ 7 w 11"/>
                  <a:gd name="T5" fmla="*/ 0 h 12"/>
                  <a:gd name="T6" fmla="*/ 10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0" y="5"/>
                    </a:moveTo>
                    <a:cubicBezTo>
                      <a:pt x="9" y="10"/>
                      <a:pt x="3" y="12"/>
                      <a:pt x="1" y="8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1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4" name="Freeform 1812">
                <a:extLst>
                  <a:ext uri="{FF2B5EF4-FFF2-40B4-BE49-F238E27FC236}">
                    <a16:creationId xmlns:a16="http://schemas.microsoft.com/office/drawing/2014/main" id="{425425B7-26A9-4827-8C4C-93C7ED7A1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" y="1620"/>
                <a:ext cx="58" cy="58"/>
              </a:xfrm>
              <a:custGeom>
                <a:avLst/>
                <a:gdLst>
                  <a:gd name="T0" fmla="*/ 11 w 12"/>
                  <a:gd name="T1" fmla="*/ 5 h 12"/>
                  <a:gd name="T2" fmla="*/ 1 w 12"/>
                  <a:gd name="T3" fmla="*/ 8 h 12"/>
                  <a:gd name="T4" fmla="*/ 8 w 12"/>
                  <a:gd name="T5" fmla="*/ 0 h 12"/>
                  <a:gd name="T6" fmla="*/ 11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5"/>
                    </a:moveTo>
                    <a:cubicBezTo>
                      <a:pt x="9" y="10"/>
                      <a:pt x="3" y="12"/>
                      <a:pt x="1" y="8"/>
                    </a:cubicBezTo>
                    <a:cubicBezTo>
                      <a:pt x="0" y="6"/>
                      <a:pt x="3" y="1"/>
                      <a:pt x="8" y="0"/>
                    </a:cubicBezTo>
                    <a:cubicBezTo>
                      <a:pt x="11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5" name="Freeform 1813">
                <a:extLst>
                  <a:ext uri="{FF2B5EF4-FFF2-40B4-BE49-F238E27FC236}">
                    <a16:creationId xmlns:a16="http://schemas.microsoft.com/office/drawing/2014/main" id="{074D8C6F-27E2-4883-A40D-C865F1B43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" y="1587"/>
                <a:ext cx="53" cy="57"/>
              </a:xfrm>
              <a:custGeom>
                <a:avLst/>
                <a:gdLst>
                  <a:gd name="T0" fmla="*/ 10 w 11"/>
                  <a:gd name="T1" fmla="*/ 6 h 12"/>
                  <a:gd name="T2" fmla="*/ 1 w 11"/>
                  <a:gd name="T3" fmla="*/ 9 h 12"/>
                  <a:gd name="T4" fmla="*/ 7 w 11"/>
                  <a:gd name="T5" fmla="*/ 0 h 12"/>
                  <a:gd name="T6" fmla="*/ 10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0" y="6"/>
                    </a:moveTo>
                    <a:cubicBezTo>
                      <a:pt x="8" y="10"/>
                      <a:pt x="2" y="12"/>
                      <a:pt x="1" y="9"/>
                    </a:cubicBezTo>
                    <a:cubicBezTo>
                      <a:pt x="0" y="6"/>
                      <a:pt x="3" y="1"/>
                      <a:pt x="7" y="0"/>
                    </a:cubicBezTo>
                    <a:cubicBezTo>
                      <a:pt x="10" y="0"/>
                      <a:pt x="11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6" name="Freeform 1814">
                <a:extLst>
                  <a:ext uri="{FF2B5EF4-FFF2-40B4-BE49-F238E27FC236}">
                    <a16:creationId xmlns:a16="http://schemas.microsoft.com/office/drawing/2014/main" id="{F1F3BDA4-4F52-4500-BD6E-C983074AB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7" y="1490"/>
                <a:ext cx="53" cy="53"/>
              </a:xfrm>
              <a:custGeom>
                <a:avLst/>
                <a:gdLst>
                  <a:gd name="T0" fmla="*/ 10 w 11"/>
                  <a:gd name="T1" fmla="*/ 5 h 11"/>
                  <a:gd name="T2" fmla="*/ 1 w 11"/>
                  <a:gd name="T3" fmla="*/ 8 h 11"/>
                  <a:gd name="T4" fmla="*/ 8 w 11"/>
                  <a:gd name="T5" fmla="*/ 0 h 11"/>
                  <a:gd name="T6" fmla="*/ 10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0" y="5"/>
                    </a:moveTo>
                    <a:cubicBezTo>
                      <a:pt x="8" y="9"/>
                      <a:pt x="2" y="11"/>
                      <a:pt x="1" y="8"/>
                    </a:cubicBezTo>
                    <a:cubicBezTo>
                      <a:pt x="0" y="6"/>
                      <a:pt x="4" y="1"/>
                      <a:pt x="8" y="0"/>
                    </a:cubicBezTo>
                    <a:cubicBezTo>
                      <a:pt x="11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7" name="Freeform 1815">
                <a:extLst>
                  <a:ext uri="{FF2B5EF4-FFF2-40B4-BE49-F238E27FC236}">
                    <a16:creationId xmlns:a16="http://schemas.microsoft.com/office/drawing/2014/main" id="{896BCA2A-86EB-4FCF-ADF1-6BDFA7D26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9" y="1437"/>
                <a:ext cx="48" cy="53"/>
              </a:xfrm>
              <a:custGeom>
                <a:avLst/>
                <a:gdLst>
                  <a:gd name="T0" fmla="*/ 9 w 10"/>
                  <a:gd name="T1" fmla="*/ 5 h 11"/>
                  <a:gd name="T2" fmla="*/ 1 w 10"/>
                  <a:gd name="T3" fmla="*/ 8 h 11"/>
                  <a:gd name="T4" fmla="*/ 7 w 10"/>
                  <a:gd name="T5" fmla="*/ 0 h 11"/>
                  <a:gd name="T6" fmla="*/ 9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9" y="5"/>
                    </a:moveTo>
                    <a:cubicBezTo>
                      <a:pt x="7" y="9"/>
                      <a:pt x="2" y="11"/>
                      <a:pt x="1" y="8"/>
                    </a:cubicBezTo>
                    <a:cubicBezTo>
                      <a:pt x="0" y="5"/>
                      <a:pt x="3" y="1"/>
                      <a:pt x="7" y="0"/>
                    </a:cubicBezTo>
                    <a:cubicBezTo>
                      <a:pt x="10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8" name="Freeform 1816">
                <a:extLst>
                  <a:ext uri="{FF2B5EF4-FFF2-40B4-BE49-F238E27FC236}">
                    <a16:creationId xmlns:a16="http://schemas.microsoft.com/office/drawing/2014/main" id="{7DDE0688-AC13-4834-83DB-E84E27426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" y="1394"/>
                <a:ext cx="48" cy="48"/>
              </a:xfrm>
              <a:custGeom>
                <a:avLst/>
                <a:gdLst>
                  <a:gd name="T0" fmla="*/ 9 w 10"/>
                  <a:gd name="T1" fmla="*/ 4 h 10"/>
                  <a:gd name="T2" fmla="*/ 0 w 10"/>
                  <a:gd name="T3" fmla="*/ 7 h 10"/>
                  <a:gd name="T4" fmla="*/ 7 w 10"/>
                  <a:gd name="T5" fmla="*/ 0 h 10"/>
                  <a:gd name="T6" fmla="*/ 9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7" y="8"/>
                      <a:pt x="2" y="10"/>
                      <a:pt x="0" y="7"/>
                    </a:cubicBezTo>
                    <a:cubicBezTo>
                      <a:pt x="0" y="5"/>
                      <a:pt x="3" y="0"/>
                      <a:pt x="7" y="0"/>
                    </a:cubicBezTo>
                    <a:cubicBezTo>
                      <a:pt x="10" y="0"/>
                      <a:pt x="10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9" name="Freeform 1817">
                <a:extLst>
                  <a:ext uri="{FF2B5EF4-FFF2-40B4-BE49-F238E27FC236}">
                    <a16:creationId xmlns:a16="http://schemas.microsoft.com/office/drawing/2014/main" id="{1DB00723-23CE-4BA7-BF5B-5B2C1710B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" y="1370"/>
                <a:ext cx="48" cy="48"/>
              </a:xfrm>
              <a:custGeom>
                <a:avLst/>
                <a:gdLst>
                  <a:gd name="T0" fmla="*/ 9 w 10"/>
                  <a:gd name="T1" fmla="*/ 4 h 10"/>
                  <a:gd name="T2" fmla="*/ 1 w 10"/>
                  <a:gd name="T3" fmla="*/ 7 h 10"/>
                  <a:gd name="T4" fmla="*/ 7 w 10"/>
                  <a:gd name="T5" fmla="*/ 0 h 10"/>
                  <a:gd name="T6" fmla="*/ 9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7" y="8"/>
                      <a:pt x="2" y="10"/>
                      <a:pt x="1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0" y="0"/>
                      <a:pt x="10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0" name="Freeform 1818">
                <a:extLst>
                  <a:ext uri="{FF2B5EF4-FFF2-40B4-BE49-F238E27FC236}">
                    <a16:creationId xmlns:a16="http://schemas.microsoft.com/office/drawing/2014/main" id="{44FC4865-4924-4915-8B58-681291562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" y="1331"/>
                <a:ext cx="48" cy="48"/>
              </a:xfrm>
              <a:custGeom>
                <a:avLst/>
                <a:gdLst>
                  <a:gd name="T0" fmla="*/ 9 w 10"/>
                  <a:gd name="T1" fmla="*/ 4 h 10"/>
                  <a:gd name="T2" fmla="*/ 1 w 10"/>
                  <a:gd name="T3" fmla="*/ 7 h 10"/>
                  <a:gd name="T4" fmla="*/ 7 w 10"/>
                  <a:gd name="T5" fmla="*/ 0 h 10"/>
                  <a:gd name="T6" fmla="*/ 9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7" y="8"/>
                      <a:pt x="2" y="10"/>
                      <a:pt x="1" y="7"/>
                    </a:cubicBezTo>
                    <a:cubicBezTo>
                      <a:pt x="0" y="5"/>
                      <a:pt x="3" y="0"/>
                      <a:pt x="7" y="0"/>
                    </a:cubicBezTo>
                    <a:cubicBezTo>
                      <a:pt x="10" y="0"/>
                      <a:pt x="10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1" name="Freeform 1819">
                <a:extLst>
                  <a:ext uri="{FF2B5EF4-FFF2-40B4-BE49-F238E27FC236}">
                    <a16:creationId xmlns:a16="http://schemas.microsoft.com/office/drawing/2014/main" id="{6B7DE0BC-9FFC-457E-8DA6-E0A2BFA29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" y="1293"/>
                <a:ext cx="48" cy="43"/>
              </a:xfrm>
              <a:custGeom>
                <a:avLst/>
                <a:gdLst>
                  <a:gd name="T0" fmla="*/ 9 w 10"/>
                  <a:gd name="T1" fmla="*/ 4 h 9"/>
                  <a:gd name="T2" fmla="*/ 1 w 10"/>
                  <a:gd name="T3" fmla="*/ 7 h 9"/>
                  <a:gd name="T4" fmla="*/ 7 w 10"/>
                  <a:gd name="T5" fmla="*/ 0 h 9"/>
                  <a:gd name="T6" fmla="*/ 9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9" y="4"/>
                    </a:moveTo>
                    <a:cubicBezTo>
                      <a:pt x="7" y="8"/>
                      <a:pt x="2" y="9"/>
                      <a:pt x="1" y="7"/>
                    </a:cubicBezTo>
                    <a:cubicBezTo>
                      <a:pt x="0" y="4"/>
                      <a:pt x="4" y="0"/>
                      <a:pt x="7" y="0"/>
                    </a:cubicBezTo>
                    <a:cubicBezTo>
                      <a:pt x="10" y="0"/>
                      <a:pt x="10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2" name="Freeform 1820">
                <a:extLst>
                  <a:ext uri="{FF2B5EF4-FFF2-40B4-BE49-F238E27FC236}">
                    <a16:creationId xmlns:a16="http://schemas.microsoft.com/office/drawing/2014/main" id="{18E7EBB5-C505-41AA-A615-B1F849A5E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" y="1307"/>
                <a:ext cx="48" cy="48"/>
              </a:xfrm>
              <a:custGeom>
                <a:avLst/>
                <a:gdLst>
                  <a:gd name="T0" fmla="*/ 9 w 10"/>
                  <a:gd name="T1" fmla="*/ 4 h 10"/>
                  <a:gd name="T2" fmla="*/ 1 w 10"/>
                  <a:gd name="T3" fmla="*/ 7 h 10"/>
                  <a:gd name="T4" fmla="*/ 7 w 10"/>
                  <a:gd name="T5" fmla="*/ 0 h 10"/>
                  <a:gd name="T6" fmla="*/ 9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7" y="8"/>
                      <a:pt x="1" y="10"/>
                      <a:pt x="1" y="7"/>
                    </a:cubicBezTo>
                    <a:cubicBezTo>
                      <a:pt x="0" y="4"/>
                      <a:pt x="3" y="1"/>
                      <a:pt x="7" y="0"/>
                    </a:cubicBezTo>
                    <a:cubicBezTo>
                      <a:pt x="10" y="0"/>
                      <a:pt x="10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3" name="Freeform 1821">
                <a:extLst>
                  <a:ext uri="{FF2B5EF4-FFF2-40B4-BE49-F238E27FC236}">
                    <a16:creationId xmlns:a16="http://schemas.microsoft.com/office/drawing/2014/main" id="{A870E859-6A42-4FE4-8699-6B5F65071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0" y="1244"/>
                <a:ext cx="48" cy="44"/>
              </a:xfrm>
              <a:custGeom>
                <a:avLst/>
                <a:gdLst>
                  <a:gd name="T0" fmla="*/ 9 w 10"/>
                  <a:gd name="T1" fmla="*/ 4 h 9"/>
                  <a:gd name="T2" fmla="*/ 1 w 10"/>
                  <a:gd name="T3" fmla="*/ 6 h 9"/>
                  <a:gd name="T4" fmla="*/ 7 w 10"/>
                  <a:gd name="T5" fmla="*/ 0 h 9"/>
                  <a:gd name="T6" fmla="*/ 9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9" y="4"/>
                    </a:moveTo>
                    <a:cubicBezTo>
                      <a:pt x="7" y="8"/>
                      <a:pt x="2" y="9"/>
                      <a:pt x="1" y="6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0" y="0"/>
                      <a:pt x="10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4" name="Freeform 1822">
                <a:extLst>
                  <a:ext uri="{FF2B5EF4-FFF2-40B4-BE49-F238E27FC236}">
                    <a16:creationId xmlns:a16="http://schemas.microsoft.com/office/drawing/2014/main" id="{615C3450-53AF-44C5-B987-D0DBBA512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1346"/>
                <a:ext cx="53" cy="48"/>
              </a:xfrm>
              <a:custGeom>
                <a:avLst/>
                <a:gdLst>
                  <a:gd name="T0" fmla="*/ 10 w 11"/>
                  <a:gd name="T1" fmla="*/ 5 h 10"/>
                  <a:gd name="T2" fmla="*/ 1 w 11"/>
                  <a:gd name="T3" fmla="*/ 7 h 10"/>
                  <a:gd name="T4" fmla="*/ 7 w 11"/>
                  <a:gd name="T5" fmla="*/ 0 h 10"/>
                  <a:gd name="T6" fmla="*/ 10 w 11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10" y="5"/>
                    </a:moveTo>
                    <a:cubicBezTo>
                      <a:pt x="8" y="9"/>
                      <a:pt x="3" y="10"/>
                      <a:pt x="1" y="7"/>
                    </a:cubicBezTo>
                    <a:cubicBezTo>
                      <a:pt x="0" y="4"/>
                      <a:pt x="3" y="1"/>
                      <a:pt x="7" y="0"/>
                    </a:cubicBezTo>
                    <a:cubicBezTo>
                      <a:pt x="10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5" name="Freeform 1823">
                <a:extLst>
                  <a:ext uri="{FF2B5EF4-FFF2-40B4-BE49-F238E27FC236}">
                    <a16:creationId xmlns:a16="http://schemas.microsoft.com/office/drawing/2014/main" id="{590ECAA2-CE08-4011-A34B-7EF21CD13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9" y="1346"/>
                <a:ext cx="53" cy="48"/>
              </a:xfrm>
              <a:custGeom>
                <a:avLst/>
                <a:gdLst>
                  <a:gd name="T0" fmla="*/ 10 w 11"/>
                  <a:gd name="T1" fmla="*/ 4 h 10"/>
                  <a:gd name="T2" fmla="*/ 1 w 11"/>
                  <a:gd name="T3" fmla="*/ 6 h 10"/>
                  <a:gd name="T4" fmla="*/ 7 w 11"/>
                  <a:gd name="T5" fmla="*/ 0 h 10"/>
                  <a:gd name="T6" fmla="*/ 10 w 11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10" y="4"/>
                    </a:moveTo>
                    <a:cubicBezTo>
                      <a:pt x="9" y="8"/>
                      <a:pt x="3" y="10"/>
                      <a:pt x="1" y="6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0" y="0"/>
                      <a:pt x="11" y="2"/>
                      <a:pt x="10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6" name="Freeform 1824">
                <a:extLst>
                  <a:ext uri="{FF2B5EF4-FFF2-40B4-BE49-F238E27FC236}">
                    <a16:creationId xmlns:a16="http://schemas.microsoft.com/office/drawing/2014/main" id="{4B3585C9-90A1-41DE-B7AC-2CD150B70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" y="1384"/>
                <a:ext cx="48" cy="53"/>
              </a:xfrm>
              <a:custGeom>
                <a:avLst/>
                <a:gdLst>
                  <a:gd name="T0" fmla="*/ 10 w 10"/>
                  <a:gd name="T1" fmla="*/ 5 h 11"/>
                  <a:gd name="T2" fmla="*/ 1 w 10"/>
                  <a:gd name="T3" fmla="*/ 7 h 11"/>
                  <a:gd name="T4" fmla="*/ 6 w 10"/>
                  <a:gd name="T5" fmla="*/ 0 h 11"/>
                  <a:gd name="T6" fmla="*/ 10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10" y="5"/>
                    </a:moveTo>
                    <a:cubicBezTo>
                      <a:pt x="9" y="9"/>
                      <a:pt x="3" y="11"/>
                      <a:pt x="1" y="7"/>
                    </a:cubicBezTo>
                    <a:cubicBezTo>
                      <a:pt x="0" y="5"/>
                      <a:pt x="2" y="1"/>
                      <a:pt x="6" y="0"/>
                    </a:cubicBezTo>
                    <a:cubicBezTo>
                      <a:pt x="10" y="1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7" name="Freeform 1825">
                <a:extLst>
                  <a:ext uri="{FF2B5EF4-FFF2-40B4-BE49-F238E27FC236}">
                    <a16:creationId xmlns:a16="http://schemas.microsoft.com/office/drawing/2014/main" id="{8BD34BD7-04DC-4C09-9CFD-7C60FD361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1408"/>
                <a:ext cx="53" cy="53"/>
              </a:xfrm>
              <a:custGeom>
                <a:avLst/>
                <a:gdLst>
                  <a:gd name="T0" fmla="*/ 11 w 11"/>
                  <a:gd name="T1" fmla="*/ 5 h 11"/>
                  <a:gd name="T2" fmla="*/ 2 w 11"/>
                  <a:gd name="T3" fmla="*/ 7 h 11"/>
                  <a:gd name="T4" fmla="*/ 7 w 11"/>
                  <a:gd name="T5" fmla="*/ 0 h 11"/>
                  <a:gd name="T6" fmla="*/ 11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cubicBezTo>
                      <a:pt x="10" y="9"/>
                      <a:pt x="4" y="11"/>
                      <a:pt x="2" y="7"/>
                    </a:cubicBezTo>
                    <a:cubicBezTo>
                      <a:pt x="0" y="5"/>
                      <a:pt x="3" y="1"/>
                      <a:pt x="7" y="0"/>
                    </a:cubicBezTo>
                    <a:cubicBezTo>
                      <a:pt x="10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8" name="Freeform 1826">
                <a:extLst>
                  <a:ext uri="{FF2B5EF4-FFF2-40B4-BE49-F238E27FC236}">
                    <a16:creationId xmlns:a16="http://schemas.microsoft.com/office/drawing/2014/main" id="{CA080120-4DE0-4168-A9A3-C95917136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" y="1278"/>
                <a:ext cx="48" cy="43"/>
              </a:xfrm>
              <a:custGeom>
                <a:avLst/>
                <a:gdLst>
                  <a:gd name="T0" fmla="*/ 9 w 10"/>
                  <a:gd name="T1" fmla="*/ 4 h 9"/>
                  <a:gd name="T2" fmla="*/ 1 w 10"/>
                  <a:gd name="T3" fmla="*/ 6 h 9"/>
                  <a:gd name="T4" fmla="*/ 6 w 10"/>
                  <a:gd name="T5" fmla="*/ 0 h 9"/>
                  <a:gd name="T6" fmla="*/ 9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9" y="4"/>
                    </a:moveTo>
                    <a:cubicBezTo>
                      <a:pt x="8" y="8"/>
                      <a:pt x="2" y="9"/>
                      <a:pt x="1" y="6"/>
                    </a:cubicBezTo>
                    <a:cubicBezTo>
                      <a:pt x="0" y="4"/>
                      <a:pt x="2" y="0"/>
                      <a:pt x="6" y="0"/>
                    </a:cubicBezTo>
                    <a:cubicBezTo>
                      <a:pt x="9" y="0"/>
                      <a:pt x="10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9" name="Freeform 1827">
                <a:extLst>
                  <a:ext uri="{FF2B5EF4-FFF2-40B4-BE49-F238E27FC236}">
                    <a16:creationId xmlns:a16="http://schemas.microsoft.com/office/drawing/2014/main" id="{C4B6A149-AA63-40B8-81E7-E6DD286C0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1264"/>
                <a:ext cx="48" cy="48"/>
              </a:xfrm>
              <a:custGeom>
                <a:avLst/>
                <a:gdLst>
                  <a:gd name="T0" fmla="*/ 9 w 10"/>
                  <a:gd name="T1" fmla="*/ 5 h 10"/>
                  <a:gd name="T2" fmla="*/ 1 w 10"/>
                  <a:gd name="T3" fmla="*/ 7 h 10"/>
                  <a:gd name="T4" fmla="*/ 6 w 10"/>
                  <a:gd name="T5" fmla="*/ 0 h 10"/>
                  <a:gd name="T6" fmla="*/ 9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9" y="5"/>
                    </a:moveTo>
                    <a:cubicBezTo>
                      <a:pt x="8" y="8"/>
                      <a:pt x="3" y="10"/>
                      <a:pt x="1" y="7"/>
                    </a:cubicBezTo>
                    <a:cubicBezTo>
                      <a:pt x="0" y="4"/>
                      <a:pt x="2" y="1"/>
                      <a:pt x="6" y="0"/>
                    </a:cubicBezTo>
                    <a:cubicBezTo>
                      <a:pt x="9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0" name="Freeform 1828">
                <a:extLst>
                  <a:ext uri="{FF2B5EF4-FFF2-40B4-BE49-F238E27FC236}">
                    <a16:creationId xmlns:a16="http://schemas.microsoft.com/office/drawing/2014/main" id="{3EFBA4FF-322C-4358-9FFD-33DCAAB4C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1346"/>
                <a:ext cx="53" cy="48"/>
              </a:xfrm>
              <a:custGeom>
                <a:avLst/>
                <a:gdLst>
                  <a:gd name="T0" fmla="*/ 10 w 11"/>
                  <a:gd name="T1" fmla="*/ 5 h 10"/>
                  <a:gd name="T2" fmla="*/ 2 w 11"/>
                  <a:gd name="T3" fmla="*/ 7 h 10"/>
                  <a:gd name="T4" fmla="*/ 7 w 11"/>
                  <a:gd name="T5" fmla="*/ 0 h 10"/>
                  <a:gd name="T6" fmla="*/ 10 w 11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10" y="5"/>
                    </a:moveTo>
                    <a:cubicBezTo>
                      <a:pt x="9" y="9"/>
                      <a:pt x="4" y="10"/>
                      <a:pt x="2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0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1" name="Freeform 1829">
                <a:extLst>
                  <a:ext uri="{FF2B5EF4-FFF2-40B4-BE49-F238E27FC236}">
                    <a16:creationId xmlns:a16="http://schemas.microsoft.com/office/drawing/2014/main" id="{6980F511-F5BB-42E3-BFB6-096DF9B56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5" y="1374"/>
                <a:ext cx="49" cy="49"/>
              </a:xfrm>
              <a:custGeom>
                <a:avLst/>
                <a:gdLst>
                  <a:gd name="T0" fmla="*/ 9 w 10"/>
                  <a:gd name="T1" fmla="*/ 4 h 10"/>
                  <a:gd name="T2" fmla="*/ 0 w 10"/>
                  <a:gd name="T3" fmla="*/ 7 h 10"/>
                  <a:gd name="T4" fmla="*/ 6 w 10"/>
                  <a:gd name="T5" fmla="*/ 0 h 10"/>
                  <a:gd name="T6" fmla="*/ 9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7" y="8"/>
                      <a:pt x="2" y="10"/>
                      <a:pt x="0" y="7"/>
                    </a:cubicBezTo>
                    <a:cubicBezTo>
                      <a:pt x="0" y="4"/>
                      <a:pt x="3" y="0"/>
                      <a:pt x="6" y="0"/>
                    </a:cubicBezTo>
                    <a:cubicBezTo>
                      <a:pt x="10" y="0"/>
                      <a:pt x="10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2" name="Freeform 1830">
                <a:extLst>
                  <a:ext uri="{FF2B5EF4-FFF2-40B4-BE49-F238E27FC236}">
                    <a16:creationId xmlns:a16="http://schemas.microsoft.com/office/drawing/2014/main" id="{CDC33308-44DA-45D7-8E24-FAC09D183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9" y="1476"/>
                <a:ext cx="48" cy="53"/>
              </a:xfrm>
              <a:custGeom>
                <a:avLst/>
                <a:gdLst>
                  <a:gd name="T0" fmla="*/ 9 w 10"/>
                  <a:gd name="T1" fmla="*/ 5 h 11"/>
                  <a:gd name="T2" fmla="*/ 1 w 10"/>
                  <a:gd name="T3" fmla="*/ 8 h 11"/>
                  <a:gd name="T4" fmla="*/ 8 w 10"/>
                  <a:gd name="T5" fmla="*/ 0 h 11"/>
                  <a:gd name="T6" fmla="*/ 9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9" y="5"/>
                    </a:moveTo>
                    <a:cubicBezTo>
                      <a:pt x="7" y="9"/>
                      <a:pt x="2" y="11"/>
                      <a:pt x="1" y="8"/>
                    </a:cubicBezTo>
                    <a:cubicBezTo>
                      <a:pt x="0" y="5"/>
                      <a:pt x="4" y="1"/>
                      <a:pt x="8" y="0"/>
                    </a:cubicBezTo>
                    <a:cubicBezTo>
                      <a:pt x="10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3" name="Freeform 1831">
                <a:extLst>
                  <a:ext uri="{FF2B5EF4-FFF2-40B4-BE49-F238E27FC236}">
                    <a16:creationId xmlns:a16="http://schemas.microsoft.com/office/drawing/2014/main" id="{6372AD5C-6092-4476-B9D9-F86C15E8E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1447"/>
                <a:ext cx="48" cy="48"/>
              </a:xfrm>
              <a:custGeom>
                <a:avLst/>
                <a:gdLst>
                  <a:gd name="T0" fmla="*/ 9 w 10"/>
                  <a:gd name="T1" fmla="*/ 4 h 10"/>
                  <a:gd name="T2" fmla="*/ 1 w 10"/>
                  <a:gd name="T3" fmla="*/ 8 h 10"/>
                  <a:gd name="T4" fmla="*/ 8 w 10"/>
                  <a:gd name="T5" fmla="*/ 0 h 10"/>
                  <a:gd name="T6" fmla="*/ 9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6" y="8"/>
                      <a:pt x="2" y="10"/>
                      <a:pt x="1" y="8"/>
                    </a:cubicBezTo>
                    <a:cubicBezTo>
                      <a:pt x="0" y="5"/>
                      <a:pt x="4" y="0"/>
                      <a:pt x="8" y="0"/>
                    </a:cubicBezTo>
                    <a:cubicBezTo>
                      <a:pt x="10" y="0"/>
                      <a:pt x="10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4" name="Freeform 1832">
                <a:extLst>
                  <a:ext uri="{FF2B5EF4-FFF2-40B4-BE49-F238E27FC236}">
                    <a16:creationId xmlns:a16="http://schemas.microsoft.com/office/drawing/2014/main" id="{38039980-3DA4-4710-A21C-FC244E348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1702"/>
                <a:ext cx="53" cy="58"/>
              </a:xfrm>
              <a:custGeom>
                <a:avLst/>
                <a:gdLst>
                  <a:gd name="T0" fmla="*/ 10 w 11"/>
                  <a:gd name="T1" fmla="*/ 5 h 12"/>
                  <a:gd name="T2" fmla="*/ 1 w 11"/>
                  <a:gd name="T3" fmla="*/ 9 h 12"/>
                  <a:gd name="T4" fmla="*/ 7 w 11"/>
                  <a:gd name="T5" fmla="*/ 0 h 12"/>
                  <a:gd name="T6" fmla="*/ 10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0" y="5"/>
                    </a:moveTo>
                    <a:cubicBezTo>
                      <a:pt x="8" y="10"/>
                      <a:pt x="2" y="12"/>
                      <a:pt x="1" y="9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1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5" name="Freeform 1833">
                <a:extLst>
                  <a:ext uri="{FF2B5EF4-FFF2-40B4-BE49-F238E27FC236}">
                    <a16:creationId xmlns:a16="http://schemas.microsoft.com/office/drawing/2014/main" id="{D04FA646-2D35-48A9-9052-13F652563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635"/>
                <a:ext cx="53" cy="58"/>
              </a:xfrm>
              <a:custGeom>
                <a:avLst/>
                <a:gdLst>
                  <a:gd name="T0" fmla="*/ 10 w 11"/>
                  <a:gd name="T1" fmla="*/ 5 h 12"/>
                  <a:gd name="T2" fmla="*/ 1 w 11"/>
                  <a:gd name="T3" fmla="*/ 8 h 12"/>
                  <a:gd name="T4" fmla="*/ 8 w 11"/>
                  <a:gd name="T5" fmla="*/ 0 h 12"/>
                  <a:gd name="T6" fmla="*/ 10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0" y="5"/>
                    </a:moveTo>
                    <a:cubicBezTo>
                      <a:pt x="8" y="10"/>
                      <a:pt x="3" y="12"/>
                      <a:pt x="1" y="8"/>
                    </a:cubicBezTo>
                    <a:cubicBezTo>
                      <a:pt x="0" y="5"/>
                      <a:pt x="3" y="0"/>
                      <a:pt x="8" y="0"/>
                    </a:cubicBezTo>
                    <a:cubicBezTo>
                      <a:pt x="11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6" name="Freeform 1834">
                <a:extLst>
                  <a:ext uri="{FF2B5EF4-FFF2-40B4-BE49-F238E27FC236}">
                    <a16:creationId xmlns:a16="http://schemas.microsoft.com/office/drawing/2014/main" id="{24CCB80B-DB0B-4EDA-BD50-BBD16B3B1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6" y="1625"/>
                <a:ext cx="48" cy="53"/>
              </a:xfrm>
              <a:custGeom>
                <a:avLst/>
                <a:gdLst>
                  <a:gd name="T0" fmla="*/ 9 w 10"/>
                  <a:gd name="T1" fmla="*/ 5 h 11"/>
                  <a:gd name="T2" fmla="*/ 1 w 10"/>
                  <a:gd name="T3" fmla="*/ 8 h 11"/>
                  <a:gd name="T4" fmla="*/ 7 w 10"/>
                  <a:gd name="T5" fmla="*/ 0 h 11"/>
                  <a:gd name="T6" fmla="*/ 9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9" y="5"/>
                    </a:moveTo>
                    <a:cubicBezTo>
                      <a:pt x="7" y="9"/>
                      <a:pt x="2" y="11"/>
                      <a:pt x="1" y="8"/>
                    </a:cubicBezTo>
                    <a:cubicBezTo>
                      <a:pt x="0" y="5"/>
                      <a:pt x="3" y="0"/>
                      <a:pt x="7" y="0"/>
                    </a:cubicBezTo>
                    <a:cubicBezTo>
                      <a:pt x="10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7" name="Freeform 1835">
                <a:extLst>
                  <a:ext uri="{FF2B5EF4-FFF2-40B4-BE49-F238E27FC236}">
                    <a16:creationId xmlns:a16="http://schemas.microsoft.com/office/drawing/2014/main" id="{85079E58-51F0-4AC6-A134-0BEC84456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7" y="1996"/>
                <a:ext cx="48" cy="68"/>
              </a:xfrm>
              <a:custGeom>
                <a:avLst/>
                <a:gdLst>
                  <a:gd name="T0" fmla="*/ 9 w 10"/>
                  <a:gd name="T1" fmla="*/ 6 h 14"/>
                  <a:gd name="T2" fmla="*/ 1 w 10"/>
                  <a:gd name="T3" fmla="*/ 11 h 14"/>
                  <a:gd name="T4" fmla="*/ 7 w 10"/>
                  <a:gd name="T5" fmla="*/ 0 h 14"/>
                  <a:gd name="T6" fmla="*/ 9 w 10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9" y="6"/>
                    </a:moveTo>
                    <a:cubicBezTo>
                      <a:pt x="8" y="11"/>
                      <a:pt x="3" y="14"/>
                      <a:pt x="1" y="11"/>
                    </a:cubicBezTo>
                    <a:cubicBezTo>
                      <a:pt x="0" y="8"/>
                      <a:pt x="3" y="1"/>
                      <a:pt x="7" y="0"/>
                    </a:cubicBezTo>
                    <a:cubicBezTo>
                      <a:pt x="10" y="0"/>
                      <a:pt x="10" y="4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8" name="Freeform 1836">
                <a:extLst>
                  <a:ext uri="{FF2B5EF4-FFF2-40B4-BE49-F238E27FC236}">
                    <a16:creationId xmlns:a16="http://schemas.microsoft.com/office/drawing/2014/main" id="{28A08015-ED5E-4DA9-904D-112FB6EAF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" y="2006"/>
                <a:ext cx="48" cy="63"/>
              </a:xfrm>
              <a:custGeom>
                <a:avLst/>
                <a:gdLst>
                  <a:gd name="T0" fmla="*/ 9 w 10"/>
                  <a:gd name="T1" fmla="*/ 6 h 13"/>
                  <a:gd name="T2" fmla="*/ 2 w 10"/>
                  <a:gd name="T3" fmla="*/ 10 h 13"/>
                  <a:gd name="T4" fmla="*/ 7 w 10"/>
                  <a:gd name="T5" fmla="*/ 0 h 13"/>
                  <a:gd name="T6" fmla="*/ 9 w 10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9" y="6"/>
                    </a:moveTo>
                    <a:cubicBezTo>
                      <a:pt x="8" y="11"/>
                      <a:pt x="4" y="13"/>
                      <a:pt x="2" y="10"/>
                    </a:cubicBezTo>
                    <a:cubicBezTo>
                      <a:pt x="0" y="8"/>
                      <a:pt x="3" y="1"/>
                      <a:pt x="7" y="0"/>
                    </a:cubicBezTo>
                    <a:cubicBezTo>
                      <a:pt x="10" y="0"/>
                      <a:pt x="10" y="3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9" name="Freeform 1837">
                <a:extLst>
                  <a:ext uri="{FF2B5EF4-FFF2-40B4-BE49-F238E27FC236}">
                    <a16:creationId xmlns:a16="http://schemas.microsoft.com/office/drawing/2014/main" id="{692ADF99-8FB5-471A-812B-6B580F26C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1919"/>
                <a:ext cx="48" cy="63"/>
              </a:xfrm>
              <a:custGeom>
                <a:avLst/>
                <a:gdLst>
                  <a:gd name="T0" fmla="*/ 9 w 10"/>
                  <a:gd name="T1" fmla="*/ 6 h 13"/>
                  <a:gd name="T2" fmla="*/ 2 w 10"/>
                  <a:gd name="T3" fmla="*/ 11 h 13"/>
                  <a:gd name="T4" fmla="*/ 7 w 10"/>
                  <a:gd name="T5" fmla="*/ 1 h 13"/>
                  <a:gd name="T6" fmla="*/ 9 w 10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9" y="6"/>
                    </a:moveTo>
                    <a:cubicBezTo>
                      <a:pt x="7" y="11"/>
                      <a:pt x="3" y="13"/>
                      <a:pt x="2" y="11"/>
                    </a:cubicBezTo>
                    <a:cubicBezTo>
                      <a:pt x="0" y="8"/>
                      <a:pt x="3" y="1"/>
                      <a:pt x="7" y="1"/>
                    </a:cubicBezTo>
                    <a:cubicBezTo>
                      <a:pt x="10" y="0"/>
                      <a:pt x="9" y="4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0" name="Freeform 1838">
                <a:extLst>
                  <a:ext uri="{FF2B5EF4-FFF2-40B4-BE49-F238E27FC236}">
                    <a16:creationId xmlns:a16="http://schemas.microsoft.com/office/drawing/2014/main" id="{1F508170-E3D4-4A54-AB67-A250F68A3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4" y="1924"/>
                <a:ext cx="43" cy="63"/>
              </a:xfrm>
              <a:custGeom>
                <a:avLst/>
                <a:gdLst>
                  <a:gd name="T0" fmla="*/ 8 w 9"/>
                  <a:gd name="T1" fmla="*/ 5 h 13"/>
                  <a:gd name="T2" fmla="*/ 1 w 9"/>
                  <a:gd name="T3" fmla="*/ 10 h 13"/>
                  <a:gd name="T4" fmla="*/ 6 w 9"/>
                  <a:gd name="T5" fmla="*/ 0 h 13"/>
                  <a:gd name="T6" fmla="*/ 8 w 9"/>
                  <a:gd name="T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8" y="5"/>
                    </a:moveTo>
                    <a:cubicBezTo>
                      <a:pt x="7" y="10"/>
                      <a:pt x="3" y="13"/>
                      <a:pt x="1" y="10"/>
                    </a:cubicBezTo>
                    <a:cubicBezTo>
                      <a:pt x="0" y="7"/>
                      <a:pt x="3" y="0"/>
                      <a:pt x="6" y="0"/>
                    </a:cubicBezTo>
                    <a:cubicBezTo>
                      <a:pt x="9" y="0"/>
                      <a:pt x="9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1" name="Freeform 1839">
                <a:extLst>
                  <a:ext uri="{FF2B5EF4-FFF2-40B4-BE49-F238E27FC236}">
                    <a16:creationId xmlns:a16="http://schemas.microsoft.com/office/drawing/2014/main" id="{174D8E1F-E7E2-4504-A29A-CE48BD0A5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1" y="1828"/>
                <a:ext cx="48" cy="62"/>
              </a:xfrm>
              <a:custGeom>
                <a:avLst/>
                <a:gdLst>
                  <a:gd name="T0" fmla="*/ 9 w 10"/>
                  <a:gd name="T1" fmla="*/ 6 h 13"/>
                  <a:gd name="T2" fmla="*/ 1 w 10"/>
                  <a:gd name="T3" fmla="*/ 10 h 13"/>
                  <a:gd name="T4" fmla="*/ 7 w 10"/>
                  <a:gd name="T5" fmla="*/ 0 h 13"/>
                  <a:gd name="T6" fmla="*/ 9 w 10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9" y="6"/>
                    </a:moveTo>
                    <a:cubicBezTo>
                      <a:pt x="7" y="10"/>
                      <a:pt x="2" y="13"/>
                      <a:pt x="1" y="10"/>
                    </a:cubicBezTo>
                    <a:cubicBezTo>
                      <a:pt x="0" y="7"/>
                      <a:pt x="3" y="1"/>
                      <a:pt x="7" y="0"/>
                    </a:cubicBezTo>
                    <a:cubicBezTo>
                      <a:pt x="10" y="0"/>
                      <a:pt x="10" y="3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2" name="Freeform 1840">
                <a:extLst>
                  <a:ext uri="{FF2B5EF4-FFF2-40B4-BE49-F238E27FC236}">
                    <a16:creationId xmlns:a16="http://schemas.microsoft.com/office/drawing/2014/main" id="{606FB69B-DE7D-4713-9DE0-261992415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847"/>
                <a:ext cx="48" cy="63"/>
              </a:xfrm>
              <a:custGeom>
                <a:avLst/>
                <a:gdLst>
                  <a:gd name="T0" fmla="*/ 9 w 10"/>
                  <a:gd name="T1" fmla="*/ 6 h 13"/>
                  <a:gd name="T2" fmla="*/ 1 w 10"/>
                  <a:gd name="T3" fmla="*/ 10 h 13"/>
                  <a:gd name="T4" fmla="*/ 7 w 10"/>
                  <a:gd name="T5" fmla="*/ 0 h 13"/>
                  <a:gd name="T6" fmla="*/ 9 w 10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9" y="6"/>
                    </a:moveTo>
                    <a:cubicBezTo>
                      <a:pt x="7" y="11"/>
                      <a:pt x="2" y="13"/>
                      <a:pt x="1" y="10"/>
                    </a:cubicBezTo>
                    <a:cubicBezTo>
                      <a:pt x="0" y="7"/>
                      <a:pt x="3" y="1"/>
                      <a:pt x="7" y="0"/>
                    </a:cubicBezTo>
                    <a:cubicBezTo>
                      <a:pt x="10" y="0"/>
                      <a:pt x="10" y="4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3" name="Freeform 1841">
                <a:extLst>
                  <a:ext uri="{FF2B5EF4-FFF2-40B4-BE49-F238E27FC236}">
                    <a16:creationId xmlns:a16="http://schemas.microsoft.com/office/drawing/2014/main" id="{01A92D29-D033-4769-A410-1ADADE314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2" y="1799"/>
                <a:ext cx="53" cy="62"/>
              </a:xfrm>
              <a:custGeom>
                <a:avLst/>
                <a:gdLst>
                  <a:gd name="T0" fmla="*/ 10 w 11"/>
                  <a:gd name="T1" fmla="*/ 6 h 13"/>
                  <a:gd name="T2" fmla="*/ 2 w 11"/>
                  <a:gd name="T3" fmla="*/ 10 h 13"/>
                  <a:gd name="T4" fmla="*/ 8 w 11"/>
                  <a:gd name="T5" fmla="*/ 0 h 13"/>
                  <a:gd name="T6" fmla="*/ 10 w 11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10" y="6"/>
                    </a:moveTo>
                    <a:cubicBezTo>
                      <a:pt x="8" y="10"/>
                      <a:pt x="3" y="13"/>
                      <a:pt x="2" y="10"/>
                    </a:cubicBezTo>
                    <a:cubicBezTo>
                      <a:pt x="0" y="7"/>
                      <a:pt x="3" y="1"/>
                      <a:pt x="8" y="0"/>
                    </a:cubicBezTo>
                    <a:cubicBezTo>
                      <a:pt x="11" y="0"/>
                      <a:pt x="11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4" name="Freeform 1842">
                <a:extLst>
                  <a:ext uri="{FF2B5EF4-FFF2-40B4-BE49-F238E27FC236}">
                    <a16:creationId xmlns:a16="http://schemas.microsoft.com/office/drawing/2014/main" id="{CEA8F7C8-CDB7-4326-BFE4-BAB4C7E8B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9" y="1746"/>
                <a:ext cx="48" cy="58"/>
              </a:xfrm>
              <a:custGeom>
                <a:avLst/>
                <a:gdLst>
                  <a:gd name="T0" fmla="*/ 9 w 10"/>
                  <a:gd name="T1" fmla="*/ 6 h 12"/>
                  <a:gd name="T2" fmla="*/ 1 w 10"/>
                  <a:gd name="T3" fmla="*/ 9 h 12"/>
                  <a:gd name="T4" fmla="*/ 7 w 10"/>
                  <a:gd name="T5" fmla="*/ 0 h 12"/>
                  <a:gd name="T6" fmla="*/ 9 w 10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9" y="6"/>
                    </a:moveTo>
                    <a:cubicBezTo>
                      <a:pt x="8" y="10"/>
                      <a:pt x="2" y="12"/>
                      <a:pt x="1" y="9"/>
                    </a:cubicBezTo>
                    <a:cubicBezTo>
                      <a:pt x="0" y="6"/>
                      <a:pt x="3" y="1"/>
                      <a:pt x="7" y="0"/>
                    </a:cubicBezTo>
                    <a:cubicBezTo>
                      <a:pt x="10" y="0"/>
                      <a:pt x="10" y="3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5" name="Freeform 1843">
                <a:extLst>
                  <a:ext uri="{FF2B5EF4-FFF2-40B4-BE49-F238E27FC236}">
                    <a16:creationId xmlns:a16="http://schemas.microsoft.com/office/drawing/2014/main" id="{E1975F89-32A4-4D4A-A872-F7A0CE28E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669"/>
                <a:ext cx="48" cy="62"/>
              </a:xfrm>
              <a:custGeom>
                <a:avLst/>
                <a:gdLst>
                  <a:gd name="T0" fmla="*/ 10 w 10"/>
                  <a:gd name="T1" fmla="*/ 6 h 13"/>
                  <a:gd name="T2" fmla="*/ 1 w 10"/>
                  <a:gd name="T3" fmla="*/ 9 h 13"/>
                  <a:gd name="T4" fmla="*/ 7 w 10"/>
                  <a:gd name="T5" fmla="*/ 1 h 13"/>
                  <a:gd name="T6" fmla="*/ 10 w 10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10" y="6"/>
                    </a:moveTo>
                    <a:cubicBezTo>
                      <a:pt x="8" y="10"/>
                      <a:pt x="2" y="13"/>
                      <a:pt x="1" y="9"/>
                    </a:cubicBezTo>
                    <a:cubicBezTo>
                      <a:pt x="0" y="6"/>
                      <a:pt x="3" y="1"/>
                      <a:pt x="7" y="1"/>
                    </a:cubicBezTo>
                    <a:cubicBezTo>
                      <a:pt x="10" y="0"/>
                      <a:pt x="10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6" name="Freeform 1844">
                <a:extLst>
                  <a:ext uri="{FF2B5EF4-FFF2-40B4-BE49-F238E27FC236}">
                    <a16:creationId xmlns:a16="http://schemas.microsoft.com/office/drawing/2014/main" id="{C00CBCDF-59E5-4F8B-9A46-7DD63779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775"/>
                <a:ext cx="49" cy="57"/>
              </a:xfrm>
              <a:custGeom>
                <a:avLst/>
                <a:gdLst>
                  <a:gd name="T0" fmla="*/ 9 w 10"/>
                  <a:gd name="T1" fmla="*/ 5 h 12"/>
                  <a:gd name="T2" fmla="*/ 1 w 10"/>
                  <a:gd name="T3" fmla="*/ 9 h 12"/>
                  <a:gd name="T4" fmla="*/ 7 w 10"/>
                  <a:gd name="T5" fmla="*/ 0 h 12"/>
                  <a:gd name="T6" fmla="*/ 9 w 10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9" y="5"/>
                    </a:moveTo>
                    <a:cubicBezTo>
                      <a:pt x="7" y="10"/>
                      <a:pt x="2" y="12"/>
                      <a:pt x="1" y="9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0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7" name="Freeform 1845">
                <a:extLst>
                  <a:ext uri="{FF2B5EF4-FFF2-40B4-BE49-F238E27FC236}">
                    <a16:creationId xmlns:a16="http://schemas.microsoft.com/office/drawing/2014/main" id="{79535ADD-D206-46A7-A3F7-79D24A981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1722"/>
                <a:ext cx="53" cy="57"/>
              </a:xfrm>
              <a:custGeom>
                <a:avLst/>
                <a:gdLst>
                  <a:gd name="T0" fmla="*/ 10 w 11"/>
                  <a:gd name="T1" fmla="*/ 6 h 12"/>
                  <a:gd name="T2" fmla="*/ 1 w 11"/>
                  <a:gd name="T3" fmla="*/ 9 h 12"/>
                  <a:gd name="T4" fmla="*/ 8 w 11"/>
                  <a:gd name="T5" fmla="*/ 0 h 12"/>
                  <a:gd name="T6" fmla="*/ 10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0" y="6"/>
                    </a:moveTo>
                    <a:cubicBezTo>
                      <a:pt x="8" y="10"/>
                      <a:pt x="3" y="12"/>
                      <a:pt x="1" y="9"/>
                    </a:cubicBezTo>
                    <a:cubicBezTo>
                      <a:pt x="0" y="7"/>
                      <a:pt x="3" y="1"/>
                      <a:pt x="8" y="0"/>
                    </a:cubicBezTo>
                    <a:cubicBezTo>
                      <a:pt x="11" y="0"/>
                      <a:pt x="11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8" name="Freeform 1846">
                <a:extLst>
                  <a:ext uri="{FF2B5EF4-FFF2-40B4-BE49-F238E27FC236}">
                    <a16:creationId xmlns:a16="http://schemas.microsoft.com/office/drawing/2014/main" id="{5858DC72-DCFC-4239-B937-E3CE685B0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644"/>
                <a:ext cx="48" cy="58"/>
              </a:xfrm>
              <a:custGeom>
                <a:avLst/>
                <a:gdLst>
                  <a:gd name="T0" fmla="*/ 9 w 10"/>
                  <a:gd name="T1" fmla="*/ 5 h 12"/>
                  <a:gd name="T2" fmla="*/ 1 w 10"/>
                  <a:gd name="T3" fmla="*/ 9 h 12"/>
                  <a:gd name="T4" fmla="*/ 7 w 10"/>
                  <a:gd name="T5" fmla="*/ 0 h 12"/>
                  <a:gd name="T6" fmla="*/ 9 w 10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9" y="5"/>
                    </a:moveTo>
                    <a:cubicBezTo>
                      <a:pt x="7" y="10"/>
                      <a:pt x="2" y="12"/>
                      <a:pt x="1" y="9"/>
                    </a:cubicBezTo>
                    <a:cubicBezTo>
                      <a:pt x="0" y="6"/>
                      <a:pt x="3" y="1"/>
                      <a:pt x="7" y="0"/>
                    </a:cubicBezTo>
                    <a:cubicBezTo>
                      <a:pt x="10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9" name="Freeform 1847">
                <a:extLst>
                  <a:ext uri="{FF2B5EF4-FFF2-40B4-BE49-F238E27FC236}">
                    <a16:creationId xmlns:a16="http://schemas.microsoft.com/office/drawing/2014/main" id="{AFB19B53-8013-4FA1-9D44-36E2827D4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7" y="1914"/>
                <a:ext cx="48" cy="63"/>
              </a:xfrm>
              <a:custGeom>
                <a:avLst/>
                <a:gdLst>
                  <a:gd name="T0" fmla="*/ 10 w 10"/>
                  <a:gd name="T1" fmla="*/ 6 h 13"/>
                  <a:gd name="T2" fmla="*/ 2 w 10"/>
                  <a:gd name="T3" fmla="*/ 10 h 13"/>
                  <a:gd name="T4" fmla="*/ 7 w 10"/>
                  <a:gd name="T5" fmla="*/ 0 h 13"/>
                  <a:gd name="T6" fmla="*/ 10 w 10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10" y="6"/>
                    </a:moveTo>
                    <a:cubicBezTo>
                      <a:pt x="8" y="11"/>
                      <a:pt x="3" y="13"/>
                      <a:pt x="2" y="10"/>
                    </a:cubicBezTo>
                    <a:cubicBezTo>
                      <a:pt x="0" y="7"/>
                      <a:pt x="3" y="1"/>
                      <a:pt x="7" y="0"/>
                    </a:cubicBezTo>
                    <a:cubicBezTo>
                      <a:pt x="10" y="0"/>
                      <a:pt x="10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0" name="Freeform 1848">
                <a:extLst>
                  <a:ext uri="{FF2B5EF4-FFF2-40B4-BE49-F238E27FC236}">
                    <a16:creationId xmlns:a16="http://schemas.microsoft.com/office/drawing/2014/main" id="{1650E666-7DCA-4285-9C1C-9EABF8814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0" y="1934"/>
                <a:ext cx="48" cy="62"/>
              </a:xfrm>
              <a:custGeom>
                <a:avLst/>
                <a:gdLst>
                  <a:gd name="T0" fmla="*/ 9 w 10"/>
                  <a:gd name="T1" fmla="*/ 6 h 13"/>
                  <a:gd name="T2" fmla="*/ 1 w 10"/>
                  <a:gd name="T3" fmla="*/ 10 h 13"/>
                  <a:gd name="T4" fmla="*/ 7 w 10"/>
                  <a:gd name="T5" fmla="*/ 0 h 13"/>
                  <a:gd name="T6" fmla="*/ 9 w 10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9" y="6"/>
                    </a:moveTo>
                    <a:cubicBezTo>
                      <a:pt x="8" y="11"/>
                      <a:pt x="3" y="13"/>
                      <a:pt x="1" y="10"/>
                    </a:cubicBezTo>
                    <a:cubicBezTo>
                      <a:pt x="0" y="7"/>
                      <a:pt x="2" y="1"/>
                      <a:pt x="7" y="0"/>
                    </a:cubicBezTo>
                    <a:cubicBezTo>
                      <a:pt x="10" y="0"/>
                      <a:pt x="10" y="4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1" name="Freeform 1849">
                <a:extLst>
                  <a:ext uri="{FF2B5EF4-FFF2-40B4-BE49-F238E27FC236}">
                    <a16:creationId xmlns:a16="http://schemas.microsoft.com/office/drawing/2014/main" id="{976B6EDA-8DB6-4ED8-BDA8-76CA5D2CC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2" y="1890"/>
                <a:ext cx="49" cy="63"/>
              </a:xfrm>
              <a:custGeom>
                <a:avLst/>
                <a:gdLst>
                  <a:gd name="T0" fmla="*/ 10 w 10"/>
                  <a:gd name="T1" fmla="*/ 6 h 13"/>
                  <a:gd name="T2" fmla="*/ 1 w 10"/>
                  <a:gd name="T3" fmla="*/ 10 h 13"/>
                  <a:gd name="T4" fmla="*/ 7 w 10"/>
                  <a:gd name="T5" fmla="*/ 1 h 13"/>
                  <a:gd name="T6" fmla="*/ 10 w 10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10" y="6"/>
                    </a:moveTo>
                    <a:cubicBezTo>
                      <a:pt x="8" y="11"/>
                      <a:pt x="3" y="13"/>
                      <a:pt x="1" y="10"/>
                    </a:cubicBezTo>
                    <a:cubicBezTo>
                      <a:pt x="0" y="7"/>
                      <a:pt x="3" y="1"/>
                      <a:pt x="7" y="1"/>
                    </a:cubicBezTo>
                    <a:cubicBezTo>
                      <a:pt x="10" y="0"/>
                      <a:pt x="10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2" name="Freeform 1850">
                <a:extLst>
                  <a:ext uri="{FF2B5EF4-FFF2-40B4-BE49-F238E27FC236}">
                    <a16:creationId xmlns:a16="http://schemas.microsoft.com/office/drawing/2014/main" id="{07EE8367-7F63-4036-8A89-F0E0A3C32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9" y="1828"/>
                <a:ext cx="39" cy="58"/>
              </a:xfrm>
              <a:custGeom>
                <a:avLst/>
                <a:gdLst>
                  <a:gd name="T0" fmla="*/ 7 w 8"/>
                  <a:gd name="T1" fmla="*/ 5 h 12"/>
                  <a:gd name="T2" fmla="*/ 1 w 8"/>
                  <a:gd name="T3" fmla="*/ 10 h 12"/>
                  <a:gd name="T4" fmla="*/ 7 w 8"/>
                  <a:gd name="T5" fmla="*/ 0 h 12"/>
                  <a:gd name="T6" fmla="*/ 7 w 8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2">
                    <a:moveTo>
                      <a:pt x="7" y="5"/>
                    </a:moveTo>
                    <a:cubicBezTo>
                      <a:pt x="5" y="9"/>
                      <a:pt x="2" y="12"/>
                      <a:pt x="1" y="10"/>
                    </a:cubicBezTo>
                    <a:cubicBezTo>
                      <a:pt x="0" y="8"/>
                      <a:pt x="4" y="1"/>
                      <a:pt x="7" y="0"/>
                    </a:cubicBezTo>
                    <a:cubicBezTo>
                      <a:pt x="8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3" name="Freeform 1851">
                <a:extLst>
                  <a:ext uri="{FF2B5EF4-FFF2-40B4-BE49-F238E27FC236}">
                    <a16:creationId xmlns:a16="http://schemas.microsoft.com/office/drawing/2014/main" id="{311EBC74-7F6D-4C20-A969-3BB036C9A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" y="1765"/>
                <a:ext cx="43" cy="53"/>
              </a:xfrm>
              <a:custGeom>
                <a:avLst/>
                <a:gdLst>
                  <a:gd name="T0" fmla="*/ 6 w 9"/>
                  <a:gd name="T1" fmla="*/ 5 h 11"/>
                  <a:gd name="T2" fmla="*/ 1 w 9"/>
                  <a:gd name="T3" fmla="*/ 10 h 11"/>
                  <a:gd name="T4" fmla="*/ 7 w 9"/>
                  <a:gd name="T5" fmla="*/ 0 h 11"/>
                  <a:gd name="T6" fmla="*/ 6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5"/>
                    </a:moveTo>
                    <a:cubicBezTo>
                      <a:pt x="4" y="9"/>
                      <a:pt x="2" y="11"/>
                      <a:pt x="1" y="10"/>
                    </a:cubicBezTo>
                    <a:cubicBezTo>
                      <a:pt x="0" y="8"/>
                      <a:pt x="4" y="0"/>
                      <a:pt x="7" y="0"/>
                    </a:cubicBezTo>
                    <a:cubicBezTo>
                      <a:pt x="9" y="0"/>
                      <a:pt x="7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4" name="Freeform 1852">
                <a:extLst>
                  <a:ext uri="{FF2B5EF4-FFF2-40B4-BE49-F238E27FC236}">
                    <a16:creationId xmlns:a16="http://schemas.microsoft.com/office/drawing/2014/main" id="{27556E5B-3D84-454D-BE24-A254121EF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" y="1741"/>
                <a:ext cx="44" cy="58"/>
              </a:xfrm>
              <a:custGeom>
                <a:avLst/>
                <a:gdLst>
                  <a:gd name="T0" fmla="*/ 7 w 9"/>
                  <a:gd name="T1" fmla="*/ 5 h 12"/>
                  <a:gd name="T2" fmla="*/ 1 w 9"/>
                  <a:gd name="T3" fmla="*/ 10 h 12"/>
                  <a:gd name="T4" fmla="*/ 7 w 9"/>
                  <a:gd name="T5" fmla="*/ 0 h 12"/>
                  <a:gd name="T6" fmla="*/ 7 w 9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7" y="5"/>
                    </a:moveTo>
                    <a:cubicBezTo>
                      <a:pt x="5" y="9"/>
                      <a:pt x="1" y="12"/>
                      <a:pt x="1" y="10"/>
                    </a:cubicBezTo>
                    <a:cubicBezTo>
                      <a:pt x="0" y="7"/>
                      <a:pt x="4" y="1"/>
                      <a:pt x="7" y="0"/>
                    </a:cubicBezTo>
                    <a:cubicBezTo>
                      <a:pt x="9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5" name="Freeform 1853">
                <a:extLst>
                  <a:ext uri="{FF2B5EF4-FFF2-40B4-BE49-F238E27FC236}">
                    <a16:creationId xmlns:a16="http://schemas.microsoft.com/office/drawing/2014/main" id="{E5301818-233C-40D6-8749-90CF9A623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1722"/>
                <a:ext cx="43" cy="57"/>
              </a:xfrm>
              <a:custGeom>
                <a:avLst/>
                <a:gdLst>
                  <a:gd name="T0" fmla="*/ 7 w 9"/>
                  <a:gd name="T1" fmla="*/ 5 h 12"/>
                  <a:gd name="T2" fmla="*/ 1 w 9"/>
                  <a:gd name="T3" fmla="*/ 10 h 12"/>
                  <a:gd name="T4" fmla="*/ 7 w 9"/>
                  <a:gd name="T5" fmla="*/ 0 h 12"/>
                  <a:gd name="T6" fmla="*/ 7 w 9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7" y="5"/>
                    </a:moveTo>
                    <a:cubicBezTo>
                      <a:pt x="5" y="9"/>
                      <a:pt x="1" y="12"/>
                      <a:pt x="1" y="10"/>
                    </a:cubicBezTo>
                    <a:cubicBezTo>
                      <a:pt x="0" y="8"/>
                      <a:pt x="3" y="1"/>
                      <a:pt x="7" y="0"/>
                    </a:cubicBezTo>
                    <a:cubicBezTo>
                      <a:pt x="9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6" name="Freeform 1854">
                <a:extLst>
                  <a:ext uri="{FF2B5EF4-FFF2-40B4-BE49-F238E27FC236}">
                    <a16:creationId xmlns:a16="http://schemas.microsoft.com/office/drawing/2014/main" id="{4A1896B5-A037-4E53-901D-C6375E557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4" y="1644"/>
                <a:ext cx="43" cy="58"/>
              </a:xfrm>
              <a:custGeom>
                <a:avLst/>
                <a:gdLst>
                  <a:gd name="T0" fmla="*/ 7 w 9"/>
                  <a:gd name="T1" fmla="*/ 6 h 12"/>
                  <a:gd name="T2" fmla="*/ 1 w 9"/>
                  <a:gd name="T3" fmla="*/ 10 h 12"/>
                  <a:gd name="T4" fmla="*/ 7 w 9"/>
                  <a:gd name="T5" fmla="*/ 0 h 12"/>
                  <a:gd name="T6" fmla="*/ 7 w 9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7" y="6"/>
                    </a:moveTo>
                    <a:cubicBezTo>
                      <a:pt x="5" y="9"/>
                      <a:pt x="1" y="12"/>
                      <a:pt x="1" y="10"/>
                    </a:cubicBezTo>
                    <a:cubicBezTo>
                      <a:pt x="0" y="8"/>
                      <a:pt x="4" y="1"/>
                      <a:pt x="7" y="0"/>
                    </a:cubicBezTo>
                    <a:cubicBezTo>
                      <a:pt x="9" y="0"/>
                      <a:pt x="8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7" name="Freeform 1855">
                <a:extLst>
                  <a:ext uri="{FF2B5EF4-FFF2-40B4-BE49-F238E27FC236}">
                    <a16:creationId xmlns:a16="http://schemas.microsoft.com/office/drawing/2014/main" id="{606D4E65-851F-426E-820F-261B23BC8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1659"/>
                <a:ext cx="38" cy="58"/>
              </a:xfrm>
              <a:custGeom>
                <a:avLst/>
                <a:gdLst>
                  <a:gd name="T0" fmla="*/ 6 w 8"/>
                  <a:gd name="T1" fmla="*/ 5 h 12"/>
                  <a:gd name="T2" fmla="*/ 0 w 8"/>
                  <a:gd name="T3" fmla="*/ 10 h 12"/>
                  <a:gd name="T4" fmla="*/ 7 w 8"/>
                  <a:gd name="T5" fmla="*/ 0 h 12"/>
                  <a:gd name="T6" fmla="*/ 6 w 8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2">
                    <a:moveTo>
                      <a:pt x="6" y="5"/>
                    </a:moveTo>
                    <a:cubicBezTo>
                      <a:pt x="4" y="9"/>
                      <a:pt x="1" y="12"/>
                      <a:pt x="0" y="10"/>
                    </a:cubicBezTo>
                    <a:cubicBezTo>
                      <a:pt x="0" y="8"/>
                      <a:pt x="4" y="1"/>
                      <a:pt x="7" y="0"/>
                    </a:cubicBezTo>
                    <a:cubicBezTo>
                      <a:pt x="8" y="0"/>
                      <a:pt x="7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8" name="Freeform 1856">
                <a:extLst>
                  <a:ext uri="{FF2B5EF4-FFF2-40B4-BE49-F238E27FC236}">
                    <a16:creationId xmlns:a16="http://schemas.microsoft.com/office/drawing/2014/main" id="{F5B103C9-699D-44A3-B55E-E79F225BF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" y="1799"/>
                <a:ext cx="39" cy="58"/>
              </a:xfrm>
              <a:custGeom>
                <a:avLst/>
                <a:gdLst>
                  <a:gd name="T0" fmla="*/ 7 w 8"/>
                  <a:gd name="T1" fmla="*/ 5 h 12"/>
                  <a:gd name="T2" fmla="*/ 1 w 8"/>
                  <a:gd name="T3" fmla="*/ 10 h 12"/>
                  <a:gd name="T4" fmla="*/ 6 w 8"/>
                  <a:gd name="T5" fmla="*/ 0 h 12"/>
                  <a:gd name="T6" fmla="*/ 7 w 8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2">
                    <a:moveTo>
                      <a:pt x="7" y="5"/>
                    </a:moveTo>
                    <a:cubicBezTo>
                      <a:pt x="5" y="9"/>
                      <a:pt x="2" y="12"/>
                      <a:pt x="1" y="10"/>
                    </a:cubicBezTo>
                    <a:cubicBezTo>
                      <a:pt x="0" y="8"/>
                      <a:pt x="3" y="1"/>
                      <a:pt x="6" y="0"/>
                    </a:cubicBezTo>
                    <a:cubicBezTo>
                      <a:pt x="8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9" name="Freeform 1857">
                <a:extLst>
                  <a:ext uri="{FF2B5EF4-FFF2-40B4-BE49-F238E27FC236}">
                    <a16:creationId xmlns:a16="http://schemas.microsoft.com/office/drawing/2014/main" id="{3060D76E-9437-4FF7-AE6E-5A5455D79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683"/>
                <a:ext cx="43" cy="58"/>
              </a:xfrm>
              <a:custGeom>
                <a:avLst/>
                <a:gdLst>
                  <a:gd name="T0" fmla="*/ 7 w 9"/>
                  <a:gd name="T1" fmla="*/ 5 h 12"/>
                  <a:gd name="T2" fmla="*/ 1 w 9"/>
                  <a:gd name="T3" fmla="*/ 9 h 12"/>
                  <a:gd name="T4" fmla="*/ 7 w 9"/>
                  <a:gd name="T5" fmla="*/ 0 h 12"/>
                  <a:gd name="T6" fmla="*/ 7 w 9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7" y="5"/>
                    </a:moveTo>
                    <a:cubicBezTo>
                      <a:pt x="5" y="9"/>
                      <a:pt x="1" y="12"/>
                      <a:pt x="1" y="9"/>
                    </a:cubicBezTo>
                    <a:cubicBezTo>
                      <a:pt x="0" y="7"/>
                      <a:pt x="4" y="1"/>
                      <a:pt x="7" y="0"/>
                    </a:cubicBezTo>
                    <a:cubicBezTo>
                      <a:pt x="9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0" name="Freeform 1858">
                <a:extLst>
                  <a:ext uri="{FF2B5EF4-FFF2-40B4-BE49-F238E27FC236}">
                    <a16:creationId xmlns:a16="http://schemas.microsoft.com/office/drawing/2014/main" id="{CA3ADA65-4AC8-494D-A23F-46A4E98CE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717"/>
                <a:ext cx="43" cy="58"/>
              </a:xfrm>
              <a:custGeom>
                <a:avLst/>
                <a:gdLst>
                  <a:gd name="T0" fmla="*/ 8 w 9"/>
                  <a:gd name="T1" fmla="*/ 6 h 12"/>
                  <a:gd name="T2" fmla="*/ 1 w 9"/>
                  <a:gd name="T3" fmla="*/ 10 h 12"/>
                  <a:gd name="T4" fmla="*/ 7 w 9"/>
                  <a:gd name="T5" fmla="*/ 0 h 12"/>
                  <a:gd name="T6" fmla="*/ 8 w 9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8" y="6"/>
                    </a:moveTo>
                    <a:cubicBezTo>
                      <a:pt x="6" y="10"/>
                      <a:pt x="2" y="12"/>
                      <a:pt x="1" y="10"/>
                    </a:cubicBezTo>
                    <a:cubicBezTo>
                      <a:pt x="0" y="7"/>
                      <a:pt x="4" y="1"/>
                      <a:pt x="7" y="0"/>
                    </a:cubicBezTo>
                    <a:cubicBezTo>
                      <a:pt x="9" y="0"/>
                      <a:pt x="9" y="3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1" name="Freeform 1859">
                <a:extLst>
                  <a:ext uri="{FF2B5EF4-FFF2-40B4-BE49-F238E27FC236}">
                    <a16:creationId xmlns:a16="http://schemas.microsoft.com/office/drawing/2014/main" id="{EE1E5687-B5CB-4111-A454-C675A653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0" y="1673"/>
                <a:ext cx="48" cy="58"/>
              </a:xfrm>
              <a:custGeom>
                <a:avLst/>
                <a:gdLst>
                  <a:gd name="T0" fmla="*/ 8 w 10"/>
                  <a:gd name="T1" fmla="*/ 5 h 12"/>
                  <a:gd name="T2" fmla="*/ 1 w 10"/>
                  <a:gd name="T3" fmla="*/ 9 h 12"/>
                  <a:gd name="T4" fmla="*/ 7 w 10"/>
                  <a:gd name="T5" fmla="*/ 0 h 12"/>
                  <a:gd name="T6" fmla="*/ 8 w 10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8" y="5"/>
                    </a:moveTo>
                    <a:cubicBezTo>
                      <a:pt x="6" y="10"/>
                      <a:pt x="2" y="12"/>
                      <a:pt x="1" y="9"/>
                    </a:cubicBezTo>
                    <a:cubicBezTo>
                      <a:pt x="0" y="6"/>
                      <a:pt x="4" y="1"/>
                      <a:pt x="7" y="0"/>
                    </a:cubicBezTo>
                    <a:cubicBezTo>
                      <a:pt x="10" y="0"/>
                      <a:pt x="10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2" name="Freeform 1860">
                <a:extLst>
                  <a:ext uri="{FF2B5EF4-FFF2-40B4-BE49-F238E27FC236}">
                    <a16:creationId xmlns:a16="http://schemas.microsoft.com/office/drawing/2014/main" id="{15B5F7BB-B3A1-4278-BD25-59C50C178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1" y="1649"/>
                <a:ext cx="43" cy="53"/>
              </a:xfrm>
              <a:custGeom>
                <a:avLst/>
                <a:gdLst>
                  <a:gd name="T0" fmla="*/ 8 w 9"/>
                  <a:gd name="T1" fmla="*/ 5 h 11"/>
                  <a:gd name="T2" fmla="*/ 1 w 9"/>
                  <a:gd name="T3" fmla="*/ 9 h 11"/>
                  <a:gd name="T4" fmla="*/ 7 w 9"/>
                  <a:gd name="T5" fmla="*/ 0 h 11"/>
                  <a:gd name="T6" fmla="*/ 8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8" y="5"/>
                    </a:moveTo>
                    <a:cubicBezTo>
                      <a:pt x="5" y="9"/>
                      <a:pt x="1" y="11"/>
                      <a:pt x="1" y="9"/>
                    </a:cubicBezTo>
                    <a:cubicBezTo>
                      <a:pt x="0" y="7"/>
                      <a:pt x="3" y="1"/>
                      <a:pt x="7" y="0"/>
                    </a:cubicBezTo>
                    <a:cubicBezTo>
                      <a:pt x="9" y="0"/>
                      <a:pt x="9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3" name="Freeform 1861">
                <a:extLst>
                  <a:ext uri="{FF2B5EF4-FFF2-40B4-BE49-F238E27FC236}">
                    <a16:creationId xmlns:a16="http://schemas.microsoft.com/office/drawing/2014/main" id="{AE705FBB-9410-4839-82B6-810F1084A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0" y="1741"/>
                <a:ext cx="43" cy="58"/>
              </a:xfrm>
              <a:custGeom>
                <a:avLst/>
                <a:gdLst>
                  <a:gd name="T0" fmla="*/ 8 w 9"/>
                  <a:gd name="T1" fmla="*/ 5 h 12"/>
                  <a:gd name="T2" fmla="*/ 1 w 9"/>
                  <a:gd name="T3" fmla="*/ 9 h 12"/>
                  <a:gd name="T4" fmla="*/ 7 w 9"/>
                  <a:gd name="T5" fmla="*/ 0 h 12"/>
                  <a:gd name="T6" fmla="*/ 8 w 9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8" y="5"/>
                    </a:moveTo>
                    <a:cubicBezTo>
                      <a:pt x="6" y="10"/>
                      <a:pt x="2" y="12"/>
                      <a:pt x="1" y="9"/>
                    </a:cubicBezTo>
                    <a:cubicBezTo>
                      <a:pt x="0" y="6"/>
                      <a:pt x="3" y="1"/>
                      <a:pt x="7" y="0"/>
                    </a:cubicBezTo>
                    <a:cubicBezTo>
                      <a:pt x="9" y="0"/>
                      <a:pt x="9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4" name="Freeform 1862">
                <a:extLst>
                  <a:ext uri="{FF2B5EF4-FFF2-40B4-BE49-F238E27FC236}">
                    <a16:creationId xmlns:a16="http://schemas.microsoft.com/office/drawing/2014/main" id="{DD9B43D5-4DEE-4994-ACE0-A63F23F6E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1693"/>
                <a:ext cx="48" cy="58"/>
              </a:xfrm>
              <a:custGeom>
                <a:avLst/>
                <a:gdLst>
                  <a:gd name="T0" fmla="*/ 9 w 10"/>
                  <a:gd name="T1" fmla="*/ 5 h 12"/>
                  <a:gd name="T2" fmla="*/ 1 w 10"/>
                  <a:gd name="T3" fmla="*/ 9 h 12"/>
                  <a:gd name="T4" fmla="*/ 7 w 10"/>
                  <a:gd name="T5" fmla="*/ 0 h 12"/>
                  <a:gd name="T6" fmla="*/ 9 w 10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9" y="5"/>
                    </a:moveTo>
                    <a:cubicBezTo>
                      <a:pt x="7" y="9"/>
                      <a:pt x="2" y="12"/>
                      <a:pt x="1" y="9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0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5" name="Freeform 1863">
                <a:extLst>
                  <a:ext uri="{FF2B5EF4-FFF2-40B4-BE49-F238E27FC236}">
                    <a16:creationId xmlns:a16="http://schemas.microsoft.com/office/drawing/2014/main" id="{D523D5E6-C5C5-4843-A2D5-FD0EA95AF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2" y="1620"/>
                <a:ext cx="49" cy="58"/>
              </a:xfrm>
              <a:custGeom>
                <a:avLst/>
                <a:gdLst>
                  <a:gd name="T0" fmla="*/ 9 w 10"/>
                  <a:gd name="T1" fmla="*/ 5 h 12"/>
                  <a:gd name="T2" fmla="*/ 1 w 10"/>
                  <a:gd name="T3" fmla="*/ 9 h 12"/>
                  <a:gd name="T4" fmla="*/ 8 w 10"/>
                  <a:gd name="T5" fmla="*/ 0 h 12"/>
                  <a:gd name="T6" fmla="*/ 9 w 10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9" y="5"/>
                    </a:moveTo>
                    <a:cubicBezTo>
                      <a:pt x="7" y="9"/>
                      <a:pt x="2" y="12"/>
                      <a:pt x="1" y="9"/>
                    </a:cubicBezTo>
                    <a:cubicBezTo>
                      <a:pt x="0" y="6"/>
                      <a:pt x="4" y="1"/>
                      <a:pt x="8" y="0"/>
                    </a:cubicBezTo>
                    <a:cubicBezTo>
                      <a:pt x="10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6" name="Freeform 1864">
                <a:extLst>
                  <a:ext uri="{FF2B5EF4-FFF2-40B4-BE49-F238E27FC236}">
                    <a16:creationId xmlns:a16="http://schemas.microsoft.com/office/drawing/2014/main" id="{BE3A527A-A89C-4C72-AC74-68E576B73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596"/>
                <a:ext cx="48" cy="53"/>
              </a:xfrm>
              <a:custGeom>
                <a:avLst/>
                <a:gdLst>
                  <a:gd name="T0" fmla="*/ 8 w 10"/>
                  <a:gd name="T1" fmla="*/ 5 h 11"/>
                  <a:gd name="T2" fmla="*/ 1 w 10"/>
                  <a:gd name="T3" fmla="*/ 9 h 11"/>
                  <a:gd name="T4" fmla="*/ 8 w 10"/>
                  <a:gd name="T5" fmla="*/ 0 h 11"/>
                  <a:gd name="T6" fmla="*/ 8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5"/>
                    </a:moveTo>
                    <a:cubicBezTo>
                      <a:pt x="6" y="9"/>
                      <a:pt x="2" y="11"/>
                      <a:pt x="1" y="9"/>
                    </a:cubicBezTo>
                    <a:cubicBezTo>
                      <a:pt x="0" y="6"/>
                      <a:pt x="4" y="0"/>
                      <a:pt x="8" y="0"/>
                    </a:cubicBezTo>
                    <a:cubicBezTo>
                      <a:pt x="10" y="0"/>
                      <a:pt x="10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7" name="Freeform 1865">
                <a:extLst>
                  <a:ext uri="{FF2B5EF4-FFF2-40B4-BE49-F238E27FC236}">
                    <a16:creationId xmlns:a16="http://schemas.microsoft.com/office/drawing/2014/main" id="{A8A845C5-66CE-434E-B923-58CF82F09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7" y="1616"/>
                <a:ext cx="43" cy="57"/>
              </a:xfrm>
              <a:custGeom>
                <a:avLst/>
                <a:gdLst>
                  <a:gd name="T0" fmla="*/ 7 w 9"/>
                  <a:gd name="T1" fmla="*/ 6 h 12"/>
                  <a:gd name="T2" fmla="*/ 1 w 9"/>
                  <a:gd name="T3" fmla="*/ 10 h 12"/>
                  <a:gd name="T4" fmla="*/ 7 w 9"/>
                  <a:gd name="T5" fmla="*/ 0 h 12"/>
                  <a:gd name="T6" fmla="*/ 7 w 9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7" y="6"/>
                    </a:moveTo>
                    <a:cubicBezTo>
                      <a:pt x="5" y="10"/>
                      <a:pt x="1" y="12"/>
                      <a:pt x="1" y="10"/>
                    </a:cubicBezTo>
                    <a:cubicBezTo>
                      <a:pt x="0" y="7"/>
                      <a:pt x="4" y="1"/>
                      <a:pt x="7" y="0"/>
                    </a:cubicBezTo>
                    <a:cubicBezTo>
                      <a:pt x="9" y="0"/>
                      <a:pt x="9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8" name="Freeform 1866">
                <a:extLst>
                  <a:ext uri="{FF2B5EF4-FFF2-40B4-BE49-F238E27FC236}">
                    <a16:creationId xmlns:a16="http://schemas.microsoft.com/office/drawing/2014/main" id="{74160785-BC9A-46CE-8719-D8BE54589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0" y="1775"/>
                <a:ext cx="44" cy="57"/>
              </a:xfrm>
              <a:custGeom>
                <a:avLst/>
                <a:gdLst>
                  <a:gd name="T0" fmla="*/ 8 w 9"/>
                  <a:gd name="T1" fmla="*/ 5 h 12"/>
                  <a:gd name="T2" fmla="*/ 1 w 9"/>
                  <a:gd name="T3" fmla="*/ 10 h 12"/>
                  <a:gd name="T4" fmla="*/ 7 w 9"/>
                  <a:gd name="T5" fmla="*/ 0 h 12"/>
                  <a:gd name="T6" fmla="*/ 8 w 9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8" y="5"/>
                    </a:moveTo>
                    <a:cubicBezTo>
                      <a:pt x="6" y="10"/>
                      <a:pt x="2" y="12"/>
                      <a:pt x="1" y="10"/>
                    </a:cubicBezTo>
                    <a:cubicBezTo>
                      <a:pt x="0" y="7"/>
                      <a:pt x="4" y="1"/>
                      <a:pt x="7" y="0"/>
                    </a:cubicBezTo>
                    <a:cubicBezTo>
                      <a:pt x="9" y="0"/>
                      <a:pt x="9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9" name="Freeform 1867">
                <a:extLst>
                  <a:ext uri="{FF2B5EF4-FFF2-40B4-BE49-F238E27FC236}">
                    <a16:creationId xmlns:a16="http://schemas.microsoft.com/office/drawing/2014/main" id="{37A471EC-01E7-4B0D-BBF3-0C73ACB38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1" y="1861"/>
                <a:ext cx="43" cy="63"/>
              </a:xfrm>
              <a:custGeom>
                <a:avLst/>
                <a:gdLst>
                  <a:gd name="T0" fmla="*/ 8 w 9"/>
                  <a:gd name="T1" fmla="*/ 6 h 13"/>
                  <a:gd name="T2" fmla="*/ 1 w 9"/>
                  <a:gd name="T3" fmla="*/ 10 h 13"/>
                  <a:gd name="T4" fmla="*/ 6 w 9"/>
                  <a:gd name="T5" fmla="*/ 0 h 13"/>
                  <a:gd name="T6" fmla="*/ 8 w 9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8" y="6"/>
                    </a:moveTo>
                    <a:cubicBezTo>
                      <a:pt x="6" y="10"/>
                      <a:pt x="2" y="13"/>
                      <a:pt x="1" y="10"/>
                    </a:cubicBezTo>
                    <a:cubicBezTo>
                      <a:pt x="0" y="7"/>
                      <a:pt x="3" y="1"/>
                      <a:pt x="6" y="0"/>
                    </a:cubicBezTo>
                    <a:cubicBezTo>
                      <a:pt x="9" y="0"/>
                      <a:pt x="9" y="3"/>
                      <a:pt x="8" y="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0" name="Freeform 1868">
                <a:extLst>
                  <a:ext uri="{FF2B5EF4-FFF2-40B4-BE49-F238E27FC236}">
                    <a16:creationId xmlns:a16="http://schemas.microsoft.com/office/drawing/2014/main" id="{813363C2-43F7-44C9-BB60-6B796C453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1934"/>
                <a:ext cx="43" cy="62"/>
              </a:xfrm>
              <a:custGeom>
                <a:avLst/>
                <a:gdLst>
                  <a:gd name="T0" fmla="*/ 8 w 9"/>
                  <a:gd name="T1" fmla="*/ 6 h 13"/>
                  <a:gd name="T2" fmla="*/ 1 w 9"/>
                  <a:gd name="T3" fmla="*/ 11 h 13"/>
                  <a:gd name="T4" fmla="*/ 6 w 9"/>
                  <a:gd name="T5" fmla="*/ 0 h 13"/>
                  <a:gd name="T6" fmla="*/ 8 w 9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8" y="6"/>
                    </a:moveTo>
                    <a:cubicBezTo>
                      <a:pt x="6" y="11"/>
                      <a:pt x="2" y="13"/>
                      <a:pt x="1" y="11"/>
                    </a:cubicBezTo>
                    <a:cubicBezTo>
                      <a:pt x="0" y="8"/>
                      <a:pt x="3" y="1"/>
                      <a:pt x="6" y="0"/>
                    </a:cubicBezTo>
                    <a:cubicBezTo>
                      <a:pt x="9" y="0"/>
                      <a:pt x="9" y="4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1" name="Freeform 1869">
                <a:extLst>
                  <a:ext uri="{FF2B5EF4-FFF2-40B4-BE49-F238E27FC236}">
                    <a16:creationId xmlns:a16="http://schemas.microsoft.com/office/drawing/2014/main" id="{B66B930C-DF8C-48AA-8C4E-8D12660F3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0" y="1977"/>
                <a:ext cx="38" cy="58"/>
              </a:xfrm>
              <a:custGeom>
                <a:avLst/>
                <a:gdLst>
                  <a:gd name="T0" fmla="*/ 7 w 8"/>
                  <a:gd name="T1" fmla="*/ 5 h 12"/>
                  <a:gd name="T2" fmla="*/ 1 w 8"/>
                  <a:gd name="T3" fmla="*/ 10 h 12"/>
                  <a:gd name="T4" fmla="*/ 6 w 8"/>
                  <a:gd name="T5" fmla="*/ 0 h 12"/>
                  <a:gd name="T6" fmla="*/ 7 w 8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2">
                    <a:moveTo>
                      <a:pt x="7" y="5"/>
                    </a:moveTo>
                    <a:cubicBezTo>
                      <a:pt x="5" y="10"/>
                      <a:pt x="2" y="12"/>
                      <a:pt x="1" y="10"/>
                    </a:cubicBezTo>
                    <a:cubicBezTo>
                      <a:pt x="0" y="8"/>
                      <a:pt x="2" y="0"/>
                      <a:pt x="6" y="0"/>
                    </a:cubicBezTo>
                    <a:cubicBezTo>
                      <a:pt x="8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2" name="Freeform 1870">
                <a:extLst>
                  <a:ext uri="{FF2B5EF4-FFF2-40B4-BE49-F238E27FC236}">
                    <a16:creationId xmlns:a16="http://schemas.microsoft.com/office/drawing/2014/main" id="{5E44AFB9-3AD4-424E-9924-81BF04987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" y="1900"/>
                <a:ext cx="38" cy="63"/>
              </a:xfrm>
              <a:custGeom>
                <a:avLst/>
                <a:gdLst>
                  <a:gd name="T0" fmla="*/ 7 w 8"/>
                  <a:gd name="T1" fmla="*/ 6 h 13"/>
                  <a:gd name="T2" fmla="*/ 1 w 8"/>
                  <a:gd name="T3" fmla="*/ 11 h 13"/>
                  <a:gd name="T4" fmla="*/ 6 w 8"/>
                  <a:gd name="T5" fmla="*/ 0 h 13"/>
                  <a:gd name="T6" fmla="*/ 7 w 8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7" y="6"/>
                    </a:moveTo>
                    <a:cubicBezTo>
                      <a:pt x="5" y="10"/>
                      <a:pt x="2" y="13"/>
                      <a:pt x="1" y="11"/>
                    </a:cubicBezTo>
                    <a:cubicBezTo>
                      <a:pt x="0" y="8"/>
                      <a:pt x="3" y="1"/>
                      <a:pt x="6" y="0"/>
                    </a:cubicBezTo>
                    <a:cubicBezTo>
                      <a:pt x="8" y="0"/>
                      <a:pt x="8" y="4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3" name="Freeform 1871">
                <a:extLst>
                  <a:ext uri="{FF2B5EF4-FFF2-40B4-BE49-F238E27FC236}">
                    <a16:creationId xmlns:a16="http://schemas.microsoft.com/office/drawing/2014/main" id="{FB9E8225-0F36-498D-BF2F-20E089440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3" y="1866"/>
                <a:ext cx="43" cy="58"/>
              </a:xfrm>
              <a:custGeom>
                <a:avLst/>
                <a:gdLst>
                  <a:gd name="T0" fmla="*/ 7 w 9"/>
                  <a:gd name="T1" fmla="*/ 6 h 12"/>
                  <a:gd name="T2" fmla="*/ 1 w 9"/>
                  <a:gd name="T3" fmla="*/ 10 h 12"/>
                  <a:gd name="T4" fmla="*/ 7 w 9"/>
                  <a:gd name="T5" fmla="*/ 0 h 12"/>
                  <a:gd name="T6" fmla="*/ 7 w 9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7" y="6"/>
                    </a:moveTo>
                    <a:cubicBezTo>
                      <a:pt x="6" y="10"/>
                      <a:pt x="2" y="12"/>
                      <a:pt x="1" y="10"/>
                    </a:cubicBezTo>
                    <a:cubicBezTo>
                      <a:pt x="0" y="8"/>
                      <a:pt x="3" y="1"/>
                      <a:pt x="7" y="0"/>
                    </a:cubicBezTo>
                    <a:cubicBezTo>
                      <a:pt x="9" y="0"/>
                      <a:pt x="8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4" name="Freeform 1872">
                <a:extLst>
                  <a:ext uri="{FF2B5EF4-FFF2-40B4-BE49-F238E27FC236}">
                    <a16:creationId xmlns:a16="http://schemas.microsoft.com/office/drawing/2014/main" id="{9EC25B58-D4DD-491F-9910-8B2543569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4" y="1804"/>
                <a:ext cx="48" cy="57"/>
              </a:xfrm>
              <a:custGeom>
                <a:avLst/>
                <a:gdLst>
                  <a:gd name="T0" fmla="*/ 8 w 10"/>
                  <a:gd name="T1" fmla="*/ 6 h 12"/>
                  <a:gd name="T2" fmla="*/ 1 w 10"/>
                  <a:gd name="T3" fmla="*/ 10 h 12"/>
                  <a:gd name="T4" fmla="*/ 7 w 10"/>
                  <a:gd name="T5" fmla="*/ 0 h 12"/>
                  <a:gd name="T6" fmla="*/ 8 w 10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8" y="6"/>
                    </a:moveTo>
                    <a:cubicBezTo>
                      <a:pt x="6" y="10"/>
                      <a:pt x="3" y="12"/>
                      <a:pt x="1" y="10"/>
                    </a:cubicBezTo>
                    <a:cubicBezTo>
                      <a:pt x="0" y="7"/>
                      <a:pt x="4" y="1"/>
                      <a:pt x="7" y="0"/>
                    </a:cubicBezTo>
                    <a:cubicBezTo>
                      <a:pt x="10" y="0"/>
                      <a:pt x="9" y="3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5" name="Freeform 1873">
                <a:extLst>
                  <a:ext uri="{FF2B5EF4-FFF2-40B4-BE49-F238E27FC236}">
                    <a16:creationId xmlns:a16="http://schemas.microsoft.com/office/drawing/2014/main" id="{48F86BC7-F310-406A-B3E4-D6E0CFF8F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42"/>
                <a:ext cx="43" cy="63"/>
              </a:xfrm>
              <a:custGeom>
                <a:avLst/>
                <a:gdLst>
                  <a:gd name="T0" fmla="*/ 8 w 9"/>
                  <a:gd name="T1" fmla="*/ 6 h 13"/>
                  <a:gd name="T2" fmla="*/ 1 w 9"/>
                  <a:gd name="T3" fmla="*/ 10 h 13"/>
                  <a:gd name="T4" fmla="*/ 7 w 9"/>
                  <a:gd name="T5" fmla="*/ 0 h 13"/>
                  <a:gd name="T6" fmla="*/ 8 w 9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8" y="6"/>
                    </a:moveTo>
                    <a:cubicBezTo>
                      <a:pt x="7" y="10"/>
                      <a:pt x="2" y="13"/>
                      <a:pt x="1" y="10"/>
                    </a:cubicBezTo>
                    <a:cubicBezTo>
                      <a:pt x="0" y="8"/>
                      <a:pt x="3" y="1"/>
                      <a:pt x="7" y="0"/>
                    </a:cubicBezTo>
                    <a:cubicBezTo>
                      <a:pt x="9" y="0"/>
                      <a:pt x="9" y="4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6" name="Freeform 1874">
                <a:extLst>
                  <a:ext uri="{FF2B5EF4-FFF2-40B4-BE49-F238E27FC236}">
                    <a16:creationId xmlns:a16="http://schemas.microsoft.com/office/drawing/2014/main" id="{0EC9334A-E411-499B-AB9E-D0979CC46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1751"/>
                <a:ext cx="48" cy="57"/>
              </a:xfrm>
              <a:custGeom>
                <a:avLst/>
                <a:gdLst>
                  <a:gd name="T0" fmla="*/ 9 w 10"/>
                  <a:gd name="T1" fmla="*/ 6 h 12"/>
                  <a:gd name="T2" fmla="*/ 2 w 10"/>
                  <a:gd name="T3" fmla="*/ 10 h 12"/>
                  <a:gd name="T4" fmla="*/ 7 w 10"/>
                  <a:gd name="T5" fmla="*/ 0 h 12"/>
                  <a:gd name="T6" fmla="*/ 9 w 10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9" y="6"/>
                    </a:moveTo>
                    <a:cubicBezTo>
                      <a:pt x="7" y="10"/>
                      <a:pt x="3" y="12"/>
                      <a:pt x="2" y="10"/>
                    </a:cubicBezTo>
                    <a:cubicBezTo>
                      <a:pt x="0" y="7"/>
                      <a:pt x="4" y="1"/>
                      <a:pt x="7" y="0"/>
                    </a:cubicBezTo>
                    <a:cubicBezTo>
                      <a:pt x="10" y="0"/>
                      <a:pt x="10" y="3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7" name="Freeform 1875">
                <a:extLst>
                  <a:ext uri="{FF2B5EF4-FFF2-40B4-BE49-F238E27FC236}">
                    <a16:creationId xmlns:a16="http://schemas.microsoft.com/office/drawing/2014/main" id="{C57CF709-BDBB-468E-B857-3434B81AB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5" y="1837"/>
                <a:ext cx="53" cy="63"/>
              </a:xfrm>
              <a:custGeom>
                <a:avLst/>
                <a:gdLst>
                  <a:gd name="T0" fmla="*/ 10 w 11"/>
                  <a:gd name="T1" fmla="*/ 5 h 13"/>
                  <a:gd name="T2" fmla="*/ 1 w 11"/>
                  <a:gd name="T3" fmla="*/ 9 h 13"/>
                  <a:gd name="T4" fmla="*/ 7 w 11"/>
                  <a:gd name="T5" fmla="*/ 0 h 13"/>
                  <a:gd name="T6" fmla="*/ 10 w 11"/>
                  <a:gd name="T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10" y="5"/>
                    </a:moveTo>
                    <a:cubicBezTo>
                      <a:pt x="9" y="10"/>
                      <a:pt x="3" y="13"/>
                      <a:pt x="1" y="9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1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8" name="Freeform 1876">
                <a:extLst>
                  <a:ext uri="{FF2B5EF4-FFF2-40B4-BE49-F238E27FC236}">
                    <a16:creationId xmlns:a16="http://schemas.microsoft.com/office/drawing/2014/main" id="{A37C7F51-1DA6-4B58-A231-1C843BBD4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2" y="1784"/>
                <a:ext cx="53" cy="58"/>
              </a:xfrm>
              <a:custGeom>
                <a:avLst/>
                <a:gdLst>
                  <a:gd name="T0" fmla="*/ 11 w 11"/>
                  <a:gd name="T1" fmla="*/ 5 h 12"/>
                  <a:gd name="T2" fmla="*/ 2 w 11"/>
                  <a:gd name="T3" fmla="*/ 9 h 12"/>
                  <a:gd name="T4" fmla="*/ 8 w 11"/>
                  <a:gd name="T5" fmla="*/ 0 h 12"/>
                  <a:gd name="T6" fmla="*/ 11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5"/>
                    </a:moveTo>
                    <a:cubicBezTo>
                      <a:pt x="9" y="10"/>
                      <a:pt x="3" y="12"/>
                      <a:pt x="2" y="9"/>
                    </a:cubicBezTo>
                    <a:cubicBezTo>
                      <a:pt x="0" y="6"/>
                      <a:pt x="3" y="0"/>
                      <a:pt x="8" y="0"/>
                    </a:cubicBezTo>
                    <a:cubicBezTo>
                      <a:pt x="11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9" name="Freeform 1877">
                <a:extLst>
                  <a:ext uri="{FF2B5EF4-FFF2-40B4-BE49-F238E27FC236}">
                    <a16:creationId xmlns:a16="http://schemas.microsoft.com/office/drawing/2014/main" id="{13B0ABAE-EC05-4E5B-85D7-2273A60F8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0" y="1741"/>
                <a:ext cx="57" cy="58"/>
              </a:xfrm>
              <a:custGeom>
                <a:avLst/>
                <a:gdLst>
                  <a:gd name="T0" fmla="*/ 11 w 12"/>
                  <a:gd name="T1" fmla="*/ 5 h 12"/>
                  <a:gd name="T2" fmla="*/ 2 w 12"/>
                  <a:gd name="T3" fmla="*/ 9 h 12"/>
                  <a:gd name="T4" fmla="*/ 8 w 12"/>
                  <a:gd name="T5" fmla="*/ 0 h 12"/>
                  <a:gd name="T6" fmla="*/ 11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5"/>
                    </a:moveTo>
                    <a:cubicBezTo>
                      <a:pt x="9" y="10"/>
                      <a:pt x="3" y="12"/>
                      <a:pt x="2" y="9"/>
                    </a:cubicBezTo>
                    <a:cubicBezTo>
                      <a:pt x="0" y="6"/>
                      <a:pt x="3" y="1"/>
                      <a:pt x="8" y="0"/>
                    </a:cubicBezTo>
                    <a:cubicBezTo>
                      <a:pt x="12" y="0"/>
                      <a:pt x="12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0" name="Freeform 1878">
                <a:extLst>
                  <a:ext uri="{FF2B5EF4-FFF2-40B4-BE49-F238E27FC236}">
                    <a16:creationId xmlns:a16="http://schemas.microsoft.com/office/drawing/2014/main" id="{7D2D05B3-8C14-4BE3-8881-CEE6229F6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4" y="1572"/>
                <a:ext cx="48" cy="58"/>
              </a:xfrm>
              <a:custGeom>
                <a:avLst/>
                <a:gdLst>
                  <a:gd name="T0" fmla="*/ 8 w 10"/>
                  <a:gd name="T1" fmla="*/ 5 h 12"/>
                  <a:gd name="T2" fmla="*/ 0 w 10"/>
                  <a:gd name="T3" fmla="*/ 9 h 12"/>
                  <a:gd name="T4" fmla="*/ 7 w 10"/>
                  <a:gd name="T5" fmla="*/ 0 h 12"/>
                  <a:gd name="T6" fmla="*/ 8 w 10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8" y="5"/>
                    </a:moveTo>
                    <a:cubicBezTo>
                      <a:pt x="6" y="10"/>
                      <a:pt x="1" y="12"/>
                      <a:pt x="0" y="9"/>
                    </a:cubicBezTo>
                    <a:cubicBezTo>
                      <a:pt x="0" y="6"/>
                      <a:pt x="3" y="1"/>
                      <a:pt x="7" y="0"/>
                    </a:cubicBezTo>
                    <a:cubicBezTo>
                      <a:pt x="10" y="0"/>
                      <a:pt x="9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1" name="Freeform 1879">
                <a:extLst>
                  <a:ext uri="{FF2B5EF4-FFF2-40B4-BE49-F238E27FC236}">
                    <a16:creationId xmlns:a16="http://schemas.microsoft.com/office/drawing/2014/main" id="{C7E9E0CB-6D2B-400F-81B4-92FA56C4B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505"/>
                <a:ext cx="48" cy="53"/>
              </a:xfrm>
              <a:custGeom>
                <a:avLst/>
                <a:gdLst>
                  <a:gd name="T0" fmla="*/ 8 w 10"/>
                  <a:gd name="T1" fmla="*/ 5 h 11"/>
                  <a:gd name="T2" fmla="*/ 1 w 10"/>
                  <a:gd name="T3" fmla="*/ 8 h 11"/>
                  <a:gd name="T4" fmla="*/ 7 w 10"/>
                  <a:gd name="T5" fmla="*/ 0 h 11"/>
                  <a:gd name="T6" fmla="*/ 8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5"/>
                    </a:moveTo>
                    <a:cubicBezTo>
                      <a:pt x="6" y="9"/>
                      <a:pt x="1" y="11"/>
                      <a:pt x="1" y="8"/>
                    </a:cubicBezTo>
                    <a:cubicBezTo>
                      <a:pt x="0" y="6"/>
                      <a:pt x="4" y="1"/>
                      <a:pt x="7" y="0"/>
                    </a:cubicBezTo>
                    <a:cubicBezTo>
                      <a:pt x="10" y="0"/>
                      <a:pt x="10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2" name="Freeform 1880">
                <a:extLst>
                  <a:ext uri="{FF2B5EF4-FFF2-40B4-BE49-F238E27FC236}">
                    <a16:creationId xmlns:a16="http://schemas.microsoft.com/office/drawing/2014/main" id="{7DE058C4-23F0-4206-8194-EBC5F2F6C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" y="1374"/>
                <a:ext cx="48" cy="49"/>
              </a:xfrm>
              <a:custGeom>
                <a:avLst/>
                <a:gdLst>
                  <a:gd name="T0" fmla="*/ 8 w 10"/>
                  <a:gd name="T1" fmla="*/ 4 h 10"/>
                  <a:gd name="T2" fmla="*/ 0 w 10"/>
                  <a:gd name="T3" fmla="*/ 8 h 10"/>
                  <a:gd name="T4" fmla="*/ 7 w 10"/>
                  <a:gd name="T5" fmla="*/ 0 h 10"/>
                  <a:gd name="T6" fmla="*/ 8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5" y="8"/>
                      <a:pt x="1" y="10"/>
                      <a:pt x="0" y="8"/>
                    </a:cubicBezTo>
                    <a:cubicBezTo>
                      <a:pt x="0" y="5"/>
                      <a:pt x="4" y="1"/>
                      <a:pt x="7" y="0"/>
                    </a:cubicBezTo>
                    <a:cubicBezTo>
                      <a:pt x="10" y="0"/>
                      <a:pt x="9" y="3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3" name="Freeform 1881">
                <a:extLst>
                  <a:ext uri="{FF2B5EF4-FFF2-40B4-BE49-F238E27FC236}">
                    <a16:creationId xmlns:a16="http://schemas.microsoft.com/office/drawing/2014/main" id="{D62F628A-8BB3-4F36-B623-02F1BE660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" y="1591"/>
                <a:ext cx="53" cy="53"/>
              </a:xfrm>
              <a:custGeom>
                <a:avLst/>
                <a:gdLst>
                  <a:gd name="T0" fmla="*/ 10 w 11"/>
                  <a:gd name="T1" fmla="*/ 5 h 11"/>
                  <a:gd name="T2" fmla="*/ 1 w 11"/>
                  <a:gd name="T3" fmla="*/ 8 h 11"/>
                  <a:gd name="T4" fmla="*/ 8 w 11"/>
                  <a:gd name="T5" fmla="*/ 0 h 11"/>
                  <a:gd name="T6" fmla="*/ 10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0" y="5"/>
                    </a:moveTo>
                    <a:cubicBezTo>
                      <a:pt x="8" y="9"/>
                      <a:pt x="3" y="11"/>
                      <a:pt x="1" y="8"/>
                    </a:cubicBezTo>
                    <a:cubicBezTo>
                      <a:pt x="0" y="6"/>
                      <a:pt x="4" y="0"/>
                      <a:pt x="8" y="0"/>
                    </a:cubicBezTo>
                    <a:cubicBezTo>
                      <a:pt x="11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4" name="Freeform 1882">
                <a:extLst>
                  <a:ext uri="{FF2B5EF4-FFF2-40B4-BE49-F238E27FC236}">
                    <a16:creationId xmlns:a16="http://schemas.microsoft.com/office/drawing/2014/main" id="{FF6FD301-90A1-45EC-A967-78226DC37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1514"/>
                <a:ext cx="49" cy="53"/>
              </a:xfrm>
              <a:custGeom>
                <a:avLst/>
                <a:gdLst>
                  <a:gd name="T0" fmla="*/ 9 w 10"/>
                  <a:gd name="T1" fmla="*/ 5 h 11"/>
                  <a:gd name="T2" fmla="*/ 1 w 10"/>
                  <a:gd name="T3" fmla="*/ 9 h 11"/>
                  <a:gd name="T4" fmla="*/ 7 w 10"/>
                  <a:gd name="T5" fmla="*/ 0 h 11"/>
                  <a:gd name="T6" fmla="*/ 9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9" y="5"/>
                    </a:moveTo>
                    <a:cubicBezTo>
                      <a:pt x="7" y="9"/>
                      <a:pt x="2" y="11"/>
                      <a:pt x="1" y="9"/>
                    </a:cubicBezTo>
                    <a:cubicBezTo>
                      <a:pt x="0" y="6"/>
                      <a:pt x="4" y="1"/>
                      <a:pt x="7" y="0"/>
                    </a:cubicBezTo>
                    <a:cubicBezTo>
                      <a:pt x="10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5" name="Freeform 1883">
                <a:extLst>
                  <a:ext uri="{FF2B5EF4-FFF2-40B4-BE49-F238E27FC236}">
                    <a16:creationId xmlns:a16="http://schemas.microsoft.com/office/drawing/2014/main" id="{DB5D53F3-6CF6-460B-AEBF-A0C30021D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" y="1553"/>
                <a:ext cx="53" cy="53"/>
              </a:xfrm>
              <a:custGeom>
                <a:avLst/>
                <a:gdLst>
                  <a:gd name="T0" fmla="*/ 10 w 11"/>
                  <a:gd name="T1" fmla="*/ 5 h 11"/>
                  <a:gd name="T2" fmla="*/ 1 w 11"/>
                  <a:gd name="T3" fmla="*/ 8 h 11"/>
                  <a:gd name="T4" fmla="*/ 8 w 11"/>
                  <a:gd name="T5" fmla="*/ 0 h 11"/>
                  <a:gd name="T6" fmla="*/ 10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0" y="5"/>
                    </a:moveTo>
                    <a:cubicBezTo>
                      <a:pt x="7" y="9"/>
                      <a:pt x="2" y="11"/>
                      <a:pt x="1" y="8"/>
                    </a:cubicBezTo>
                    <a:cubicBezTo>
                      <a:pt x="0" y="6"/>
                      <a:pt x="4" y="1"/>
                      <a:pt x="8" y="0"/>
                    </a:cubicBezTo>
                    <a:cubicBezTo>
                      <a:pt x="11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6" name="Freeform 1884">
                <a:extLst>
                  <a:ext uri="{FF2B5EF4-FFF2-40B4-BE49-F238E27FC236}">
                    <a16:creationId xmlns:a16="http://schemas.microsoft.com/office/drawing/2014/main" id="{76B0F991-AC1E-4921-951B-6F0888EAC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" y="1558"/>
                <a:ext cx="53" cy="53"/>
              </a:xfrm>
              <a:custGeom>
                <a:avLst/>
                <a:gdLst>
                  <a:gd name="T0" fmla="*/ 10 w 11"/>
                  <a:gd name="T1" fmla="*/ 5 h 11"/>
                  <a:gd name="T2" fmla="*/ 1 w 11"/>
                  <a:gd name="T3" fmla="*/ 8 h 11"/>
                  <a:gd name="T4" fmla="*/ 8 w 11"/>
                  <a:gd name="T5" fmla="*/ 0 h 11"/>
                  <a:gd name="T6" fmla="*/ 10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0" y="5"/>
                    </a:moveTo>
                    <a:cubicBezTo>
                      <a:pt x="8" y="9"/>
                      <a:pt x="3" y="11"/>
                      <a:pt x="1" y="8"/>
                    </a:cubicBezTo>
                    <a:cubicBezTo>
                      <a:pt x="0" y="5"/>
                      <a:pt x="4" y="0"/>
                      <a:pt x="8" y="0"/>
                    </a:cubicBezTo>
                    <a:cubicBezTo>
                      <a:pt x="11" y="0"/>
                      <a:pt x="11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7" name="Freeform 1885">
                <a:extLst>
                  <a:ext uri="{FF2B5EF4-FFF2-40B4-BE49-F238E27FC236}">
                    <a16:creationId xmlns:a16="http://schemas.microsoft.com/office/drawing/2014/main" id="{7EAF2209-CFB4-4B4E-8E42-5579DBE82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" y="1567"/>
                <a:ext cx="44" cy="53"/>
              </a:xfrm>
              <a:custGeom>
                <a:avLst/>
                <a:gdLst>
                  <a:gd name="T0" fmla="*/ 7 w 9"/>
                  <a:gd name="T1" fmla="*/ 5 h 11"/>
                  <a:gd name="T2" fmla="*/ 0 w 9"/>
                  <a:gd name="T3" fmla="*/ 9 h 11"/>
                  <a:gd name="T4" fmla="*/ 7 w 9"/>
                  <a:gd name="T5" fmla="*/ 0 h 11"/>
                  <a:gd name="T6" fmla="*/ 7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7" y="5"/>
                    </a:moveTo>
                    <a:cubicBezTo>
                      <a:pt x="5" y="9"/>
                      <a:pt x="1" y="11"/>
                      <a:pt x="0" y="9"/>
                    </a:cubicBezTo>
                    <a:cubicBezTo>
                      <a:pt x="0" y="6"/>
                      <a:pt x="4" y="1"/>
                      <a:pt x="7" y="0"/>
                    </a:cubicBezTo>
                    <a:cubicBezTo>
                      <a:pt x="9" y="0"/>
                      <a:pt x="9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8" name="Freeform 1886">
                <a:extLst>
                  <a:ext uri="{FF2B5EF4-FFF2-40B4-BE49-F238E27FC236}">
                    <a16:creationId xmlns:a16="http://schemas.microsoft.com/office/drawing/2014/main" id="{A4CD7119-7C47-41BC-9CAD-D4D34BB0C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1" y="1558"/>
                <a:ext cx="48" cy="53"/>
              </a:xfrm>
              <a:custGeom>
                <a:avLst/>
                <a:gdLst>
                  <a:gd name="T0" fmla="*/ 8 w 10"/>
                  <a:gd name="T1" fmla="*/ 5 h 11"/>
                  <a:gd name="T2" fmla="*/ 1 w 10"/>
                  <a:gd name="T3" fmla="*/ 8 h 11"/>
                  <a:gd name="T4" fmla="*/ 7 w 10"/>
                  <a:gd name="T5" fmla="*/ 0 h 11"/>
                  <a:gd name="T6" fmla="*/ 8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5"/>
                    </a:moveTo>
                    <a:cubicBezTo>
                      <a:pt x="6" y="9"/>
                      <a:pt x="1" y="11"/>
                      <a:pt x="1" y="8"/>
                    </a:cubicBezTo>
                    <a:cubicBezTo>
                      <a:pt x="0" y="6"/>
                      <a:pt x="4" y="0"/>
                      <a:pt x="7" y="0"/>
                    </a:cubicBezTo>
                    <a:cubicBezTo>
                      <a:pt x="10" y="0"/>
                      <a:pt x="9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9" name="Freeform 1887">
                <a:extLst>
                  <a:ext uri="{FF2B5EF4-FFF2-40B4-BE49-F238E27FC236}">
                    <a16:creationId xmlns:a16="http://schemas.microsoft.com/office/drawing/2014/main" id="{F6E2E945-4138-446C-B025-FA19A5C9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1519"/>
                <a:ext cx="43" cy="53"/>
              </a:xfrm>
              <a:custGeom>
                <a:avLst/>
                <a:gdLst>
                  <a:gd name="T0" fmla="*/ 7 w 9"/>
                  <a:gd name="T1" fmla="*/ 5 h 11"/>
                  <a:gd name="T2" fmla="*/ 0 w 9"/>
                  <a:gd name="T3" fmla="*/ 8 h 11"/>
                  <a:gd name="T4" fmla="*/ 7 w 9"/>
                  <a:gd name="T5" fmla="*/ 0 h 11"/>
                  <a:gd name="T6" fmla="*/ 7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7" y="5"/>
                    </a:moveTo>
                    <a:cubicBezTo>
                      <a:pt x="5" y="8"/>
                      <a:pt x="1" y="11"/>
                      <a:pt x="0" y="8"/>
                    </a:cubicBezTo>
                    <a:cubicBezTo>
                      <a:pt x="0" y="6"/>
                      <a:pt x="4" y="0"/>
                      <a:pt x="7" y="0"/>
                    </a:cubicBezTo>
                    <a:cubicBezTo>
                      <a:pt x="9" y="0"/>
                      <a:pt x="9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0" name="Freeform 1888">
                <a:extLst>
                  <a:ext uri="{FF2B5EF4-FFF2-40B4-BE49-F238E27FC236}">
                    <a16:creationId xmlns:a16="http://schemas.microsoft.com/office/drawing/2014/main" id="{78343F42-5D15-4232-8815-2CDFCC879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" y="1481"/>
                <a:ext cx="49" cy="53"/>
              </a:xfrm>
              <a:custGeom>
                <a:avLst/>
                <a:gdLst>
                  <a:gd name="T0" fmla="*/ 8 w 10"/>
                  <a:gd name="T1" fmla="*/ 5 h 11"/>
                  <a:gd name="T2" fmla="*/ 0 w 10"/>
                  <a:gd name="T3" fmla="*/ 9 h 11"/>
                  <a:gd name="T4" fmla="*/ 7 w 10"/>
                  <a:gd name="T5" fmla="*/ 1 h 11"/>
                  <a:gd name="T6" fmla="*/ 8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5"/>
                    </a:moveTo>
                    <a:cubicBezTo>
                      <a:pt x="5" y="9"/>
                      <a:pt x="1" y="11"/>
                      <a:pt x="0" y="9"/>
                    </a:cubicBezTo>
                    <a:cubicBezTo>
                      <a:pt x="0" y="6"/>
                      <a:pt x="4" y="1"/>
                      <a:pt x="7" y="1"/>
                    </a:cubicBezTo>
                    <a:cubicBezTo>
                      <a:pt x="10" y="0"/>
                      <a:pt x="9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1" name="Freeform 1889">
                <a:extLst>
                  <a:ext uri="{FF2B5EF4-FFF2-40B4-BE49-F238E27FC236}">
                    <a16:creationId xmlns:a16="http://schemas.microsoft.com/office/drawing/2014/main" id="{FE074762-F3E9-4E75-8289-3C696A922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" y="1432"/>
                <a:ext cx="48" cy="53"/>
              </a:xfrm>
              <a:custGeom>
                <a:avLst/>
                <a:gdLst>
                  <a:gd name="T0" fmla="*/ 8 w 10"/>
                  <a:gd name="T1" fmla="*/ 5 h 11"/>
                  <a:gd name="T2" fmla="*/ 1 w 10"/>
                  <a:gd name="T3" fmla="*/ 8 h 11"/>
                  <a:gd name="T4" fmla="*/ 8 w 10"/>
                  <a:gd name="T5" fmla="*/ 0 h 11"/>
                  <a:gd name="T6" fmla="*/ 8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5"/>
                    </a:moveTo>
                    <a:cubicBezTo>
                      <a:pt x="6" y="9"/>
                      <a:pt x="1" y="11"/>
                      <a:pt x="1" y="8"/>
                    </a:cubicBezTo>
                    <a:cubicBezTo>
                      <a:pt x="0" y="6"/>
                      <a:pt x="4" y="1"/>
                      <a:pt x="8" y="0"/>
                    </a:cubicBezTo>
                    <a:cubicBezTo>
                      <a:pt x="10" y="0"/>
                      <a:pt x="10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2" name="Freeform 1890">
                <a:extLst>
                  <a:ext uri="{FF2B5EF4-FFF2-40B4-BE49-F238E27FC236}">
                    <a16:creationId xmlns:a16="http://schemas.microsoft.com/office/drawing/2014/main" id="{36581A53-98F8-4C2B-B5D6-52892FA01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1365"/>
                <a:ext cx="49" cy="48"/>
              </a:xfrm>
              <a:custGeom>
                <a:avLst/>
                <a:gdLst>
                  <a:gd name="T0" fmla="*/ 7 w 10"/>
                  <a:gd name="T1" fmla="*/ 4 h 10"/>
                  <a:gd name="T2" fmla="*/ 0 w 10"/>
                  <a:gd name="T3" fmla="*/ 7 h 10"/>
                  <a:gd name="T4" fmla="*/ 7 w 10"/>
                  <a:gd name="T5" fmla="*/ 0 h 10"/>
                  <a:gd name="T6" fmla="*/ 7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7" y="4"/>
                    </a:moveTo>
                    <a:cubicBezTo>
                      <a:pt x="5" y="8"/>
                      <a:pt x="0" y="10"/>
                      <a:pt x="0" y="7"/>
                    </a:cubicBezTo>
                    <a:cubicBezTo>
                      <a:pt x="0" y="5"/>
                      <a:pt x="4" y="0"/>
                      <a:pt x="7" y="0"/>
                    </a:cubicBezTo>
                    <a:cubicBezTo>
                      <a:pt x="10" y="0"/>
                      <a:pt x="9" y="2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3" name="Freeform 1891">
                <a:extLst>
                  <a:ext uri="{FF2B5EF4-FFF2-40B4-BE49-F238E27FC236}">
                    <a16:creationId xmlns:a16="http://schemas.microsoft.com/office/drawing/2014/main" id="{7BF22C34-A407-4DE4-AFA3-6CCB1C5AB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9" y="1307"/>
                <a:ext cx="48" cy="48"/>
              </a:xfrm>
              <a:custGeom>
                <a:avLst/>
                <a:gdLst>
                  <a:gd name="T0" fmla="*/ 7 w 10"/>
                  <a:gd name="T1" fmla="*/ 4 h 10"/>
                  <a:gd name="T2" fmla="*/ 0 w 10"/>
                  <a:gd name="T3" fmla="*/ 7 h 10"/>
                  <a:gd name="T4" fmla="*/ 7 w 10"/>
                  <a:gd name="T5" fmla="*/ 0 h 10"/>
                  <a:gd name="T6" fmla="*/ 7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7" y="4"/>
                    </a:moveTo>
                    <a:cubicBezTo>
                      <a:pt x="5" y="8"/>
                      <a:pt x="0" y="10"/>
                      <a:pt x="0" y="7"/>
                    </a:cubicBezTo>
                    <a:cubicBezTo>
                      <a:pt x="0" y="5"/>
                      <a:pt x="4" y="1"/>
                      <a:pt x="7" y="0"/>
                    </a:cubicBezTo>
                    <a:cubicBezTo>
                      <a:pt x="10" y="0"/>
                      <a:pt x="9" y="3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4" name="Freeform 1892">
                <a:extLst>
                  <a:ext uri="{FF2B5EF4-FFF2-40B4-BE49-F238E27FC236}">
                    <a16:creationId xmlns:a16="http://schemas.microsoft.com/office/drawing/2014/main" id="{11F55D90-490B-42D1-B7CF-73C284CE8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4" y="1389"/>
                <a:ext cx="48" cy="48"/>
              </a:xfrm>
              <a:custGeom>
                <a:avLst/>
                <a:gdLst>
                  <a:gd name="T0" fmla="*/ 7 w 10"/>
                  <a:gd name="T1" fmla="*/ 4 h 10"/>
                  <a:gd name="T2" fmla="*/ 0 w 10"/>
                  <a:gd name="T3" fmla="*/ 8 h 10"/>
                  <a:gd name="T4" fmla="*/ 8 w 10"/>
                  <a:gd name="T5" fmla="*/ 0 h 10"/>
                  <a:gd name="T6" fmla="*/ 7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7" y="4"/>
                    </a:moveTo>
                    <a:cubicBezTo>
                      <a:pt x="5" y="8"/>
                      <a:pt x="1" y="10"/>
                      <a:pt x="0" y="8"/>
                    </a:cubicBezTo>
                    <a:cubicBezTo>
                      <a:pt x="0" y="5"/>
                      <a:pt x="4" y="0"/>
                      <a:pt x="8" y="0"/>
                    </a:cubicBezTo>
                    <a:cubicBezTo>
                      <a:pt x="10" y="0"/>
                      <a:pt x="9" y="2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5" name="Freeform 1893">
                <a:extLst>
                  <a:ext uri="{FF2B5EF4-FFF2-40B4-BE49-F238E27FC236}">
                    <a16:creationId xmlns:a16="http://schemas.microsoft.com/office/drawing/2014/main" id="{97952EE0-62A1-41EC-83E9-BF51E1E5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" y="1331"/>
                <a:ext cx="48" cy="48"/>
              </a:xfrm>
              <a:custGeom>
                <a:avLst/>
                <a:gdLst>
                  <a:gd name="T0" fmla="*/ 7 w 10"/>
                  <a:gd name="T1" fmla="*/ 4 h 10"/>
                  <a:gd name="T2" fmla="*/ 0 w 10"/>
                  <a:gd name="T3" fmla="*/ 8 h 10"/>
                  <a:gd name="T4" fmla="*/ 7 w 10"/>
                  <a:gd name="T5" fmla="*/ 0 h 10"/>
                  <a:gd name="T6" fmla="*/ 7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7" y="4"/>
                    </a:moveTo>
                    <a:cubicBezTo>
                      <a:pt x="4" y="8"/>
                      <a:pt x="0" y="10"/>
                      <a:pt x="0" y="8"/>
                    </a:cubicBezTo>
                    <a:cubicBezTo>
                      <a:pt x="0" y="6"/>
                      <a:pt x="4" y="1"/>
                      <a:pt x="7" y="0"/>
                    </a:cubicBezTo>
                    <a:cubicBezTo>
                      <a:pt x="10" y="0"/>
                      <a:pt x="8" y="3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6" name="Freeform 1894">
                <a:extLst>
                  <a:ext uri="{FF2B5EF4-FFF2-40B4-BE49-F238E27FC236}">
                    <a16:creationId xmlns:a16="http://schemas.microsoft.com/office/drawing/2014/main" id="{A17CEF7D-2E3D-47BB-AEFC-858F84DCD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" y="1321"/>
                <a:ext cx="48" cy="49"/>
              </a:xfrm>
              <a:custGeom>
                <a:avLst/>
                <a:gdLst>
                  <a:gd name="T0" fmla="*/ 7 w 10"/>
                  <a:gd name="T1" fmla="*/ 5 h 10"/>
                  <a:gd name="T2" fmla="*/ 0 w 10"/>
                  <a:gd name="T3" fmla="*/ 8 h 10"/>
                  <a:gd name="T4" fmla="*/ 8 w 10"/>
                  <a:gd name="T5" fmla="*/ 0 h 10"/>
                  <a:gd name="T6" fmla="*/ 7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7" y="5"/>
                    </a:moveTo>
                    <a:cubicBezTo>
                      <a:pt x="4" y="8"/>
                      <a:pt x="0" y="10"/>
                      <a:pt x="0" y="8"/>
                    </a:cubicBezTo>
                    <a:cubicBezTo>
                      <a:pt x="0" y="6"/>
                      <a:pt x="5" y="1"/>
                      <a:pt x="8" y="0"/>
                    </a:cubicBezTo>
                    <a:cubicBezTo>
                      <a:pt x="10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7" name="Freeform 1895">
                <a:extLst>
                  <a:ext uri="{FF2B5EF4-FFF2-40B4-BE49-F238E27FC236}">
                    <a16:creationId xmlns:a16="http://schemas.microsoft.com/office/drawing/2014/main" id="{5AE85055-C144-48F9-A4B4-3BFBF1AF1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625"/>
                <a:ext cx="39" cy="53"/>
              </a:xfrm>
              <a:custGeom>
                <a:avLst/>
                <a:gdLst>
                  <a:gd name="T0" fmla="*/ 5 w 8"/>
                  <a:gd name="T1" fmla="*/ 5 h 11"/>
                  <a:gd name="T2" fmla="*/ 0 w 8"/>
                  <a:gd name="T3" fmla="*/ 10 h 11"/>
                  <a:gd name="T4" fmla="*/ 6 w 8"/>
                  <a:gd name="T5" fmla="*/ 0 h 11"/>
                  <a:gd name="T6" fmla="*/ 5 w 8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5" y="5"/>
                    </a:moveTo>
                    <a:cubicBezTo>
                      <a:pt x="3" y="9"/>
                      <a:pt x="0" y="11"/>
                      <a:pt x="0" y="10"/>
                    </a:cubicBezTo>
                    <a:cubicBezTo>
                      <a:pt x="0" y="8"/>
                      <a:pt x="4" y="1"/>
                      <a:pt x="6" y="0"/>
                    </a:cubicBezTo>
                    <a:cubicBezTo>
                      <a:pt x="8" y="0"/>
                      <a:pt x="7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8" name="Freeform 1896">
                <a:extLst>
                  <a:ext uri="{FF2B5EF4-FFF2-40B4-BE49-F238E27FC236}">
                    <a16:creationId xmlns:a16="http://schemas.microsoft.com/office/drawing/2014/main" id="{4B2D5E91-FC5E-4CB2-954A-8904D65B6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1553"/>
                <a:ext cx="39" cy="53"/>
              </a:xfrm>
              <a:custGeom>
                <a:avLst/>
                <a:gdLst>
                  <a:gd name="T0" fmla="*/ 5 w 8"/>
                  <a:gd name="T1" fmla="*/ 5 h 11"/>
                  <a:gd name="T2" fmla="*/ 0 w 8"/>
                  <a:gd name="T3" fmla="*/ 10 h 11"/>
                  <a:gd name="T4" fmla="*/ 7 w 8"/>
                  <a:gd name="T5" fmla="*/ 0 h 11"/>
                  <a:gd name="T6" fmla="*/ 5 w 8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5" y="5"/>
                    </a:moveTo>
                    <a:cubicBezTo>
                      <a:pt x="3" y="9"/>
                      <a:pt x="0" y="11"/>
                      <a:pt x="0" y="10"/>
                    </a:cubicBezTo>
                    <a:cubicBezTo>
                      <a:pt x="0" y="8"/>
                      <a:pt x="4" y="1"/>
                      <a:pt x="7" y="0"/>
                    </a:cubicBezTo>
                    <a:cubicBezTo>
                      <a:pt x="8" y="0"/>
                      <a:pt x="7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9" name="Freeform 1897">
                <a:extLst>
                  <a:ext uri="{FF2B5EF4-FFF2-40B4-BE49-F238E27FC236}">
                    <a16:creationId xmlns:a16="http://schemas.microsoft.com/office/drawing/2014/main" id="{D085C140-F177-4023-AD76-33AB0D277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1611"/>
                <a:ext cx="43" cy="53"/>
              </a:xfrm>
              <a:custGeom>
                <a:avLst/>
                <a:gdLst>
                  <a:gd name="T0" fmla="*/ 6 w 9"/>
                  <a:gd name="T1" fmla="*/ 6 h 11"/>
                  <a:gd name="T2" fmla="*/ 1 w 9"/>
                  <a:gd name="T3" fmla="*/ 10 h 11"/>
                  <a:gd name="T4" fmla="*/ 7 w 9"/>
                  <a:gd name="T5" fmla="*/ 0 h 11"/>
                  <a:gd name="T6" fmla="*/ 6 w 9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6"/>
                    </a:moveTo>
                    <a:cubicBezTo>
                      <a:pt x="4" y="9"/>
                      <a:pt x="1" y="11"/>
                      <a:pt x="1" y="10"/>
                    </a:cubicBezTo>
                    <a:cubicBezTo>
                      <a:pt x="0" y="8"/>
                      <a:pt x="4" y="1"/>
                      <a:pt x="7" y="0"/>
                    </a:cubicBezTo>
                    <a:cubicBezTo>
                      <a:pt x="9" y="0"/>
                      <a:pt x="7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0" name="Freeform 1898">
                <a:extLst>
                  <a:ext uri="{FF2B5EF4-FFF2-40B4-BE49-F238E27FC236}">
                    <a16:creationId xmlns:a16="http://schemas.microsoft.com/office/drawing/2014/main" id="{F1034A22-E487-48C1-A72B-5ED1304A0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1688"/>
                <a:ext cx="38" cy="53"/>
              </a:xfrm>
              <a:custGeom>
                <a:avLst/>
                <a:gdLst>
                  <a:gd name="T0" fmla="*/ 6 w 8"/>
                  <a:gd name="T1" fmla="*/ 5 h 11"/>
                  <a:gd name="T2" fmla="*/ 0 w 8"/>
                  <a:gd name="T3" fmla="*/ 10 h 11"/>
                  <a:gd name="T4" fmla="*/ 7 w 8"/>
                  <a:gd name="T5" fmla="*/ 0 h 11"/>
                  <a:gd name="T6" fmla="*/ 6 w 8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6" y="5"/>
                    </a:moveTo>
                    <a:cubicBezTo>
                      <a:pt x="4" y="9"/>
                      <a:pt x="1" y="11"/>
                      <a:pt x="0" y="10"/>
                    </a:cubicBezTo>
                    <a:cubicBezTo>
                      <a:pt x="0" y="8"/>
                      <a:pt x="4" y="1"/>
                      <a:pt x="7" y="0"/>
                    </a:cubicBezTo>
                    <a:cubicBezTo>
                      <a:pt x="8" y="0"/>
                      <a:pt x="7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1" name="Freeform 1899">
                <a:extLst>
                  <a:ext uri="{FF2B5EF4-FFF2-40B4-BE49-F238E27FC236}">
                    <a16:creationId xmlns:a16="http://schemas.microsoft.com/office/drawing/2014/main" id="{28B6786A-6D16-4590-8F61-6FF8BBE78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9" y="1698"/>
                <a:ext cx="38" cy="57"/>
              </a:xfrm>
              <a:custGeom>
                <a:avLst/>
                <a:gdLst>
                  <a:gd name="T0" fmla="*/ 5 w 8"/>
                  <a:gd name="T1" fmla="*/ 6 h 12"/>
                  <a:gd name="T2" fmla="*/ 0 w 8"/>
                  <a:gd name="T3" fmla="*/ 10 h 12"/>
                  <a:gd name="T4" fmla="*/ 6 w 8"/>
                  <a:gd name="T5" fmla="*/ 1 h 12"/>
                  <a:gd name="T6" fmla="*/ 5 w 8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2">
                    <a:moveTo>
                      <a:pt x="5" y="6"/>
                    </a:moveTo>
                    <a:cubicBezTo>
                      <a:pt x="3" y="10"/>
                      <a:pt x="1" y="12"/>
                      <a:pt x="0" y="10"/>
                    </a:cubicBezTo>
                    <a:cubicBezTo>
                      <a:pt x="0" y="9"/>
                      <a:pt x="4" y="1"/>
                      <a:pt x="6" y="1"/>
                    </a:cubicBezTo>
                    <a:cubicBezTo>
                      <a:pt x="8" y="0"/>
                      <a:pt x="7" y="4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2" name="Freeform 1900">
                <a:extLst>
                  <a:ext uri="{FF2B5EF4-FFF2-40B4-BE49-F238E27FC236}">
                    <a16:creationId xmlns:a16="http://schemas.microsoft.com/office/drawing/2014/main" id="{290E6E0D-024F-494C-93A4-288BCE547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0" y="1649"/>
                <a:ext cx="38" cy="58"/>
              </a:xfrm>
              <a:custGeom>
                <a:avLst/>
                <a:gdLst>
                  <a:gd name="T0" fmla="*/ 5 w 8"/>
                  <a:gd name="T1" fmla="*/ 5 h 12"/>
                  <a:gd name="T2" fmla="*/ 0 w 8"/>
                  <a:gd name="T3" fmla="*/ 10 h 12"/>
                  <a:gd name="T4" fmla="*/ 6 w 8"/>
                  <a:gd name="T5" fmla="*/ 0 h 12"/>
                  <a:gd name="T6" fmla="*/ 5 w 8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2">
                    <a:moveTo>
                      <a:pt x="5" y="5"/>
                    </a:moveTo>
                    <a:cubicBezTo>
                      <a:pt x="3" y="9"/>
                      <a:pt x="1" y="12"/>
                      <a:pt x="0" y="10"/>
                    </a:cubicBezTo>
                    <a:cubicBezTo>
                      <a:pt x="0" y="8"/>
                      <a:pt x="4" y="1"/>
                      <a:pt x="6" y="0"/>
                    </a:cubicBezTo>
                    <a:cubicBezTo>
                      <a:pt x="8" y="0"/>
                      <a:pt x="6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3" name="Freeform 1901">
                <a:extLst>
                  <a:ext uri="{FF2B5EF4-FFF2-40B4-BE49-F238E27FC236}">
                    <a16:creationId xmlns:a16="http://schemas.microsoft.com/office/drawing/2014/main" id="{24445A4E-0553-4B4C-92AD-522EFC8F9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4" y="1534"/>
                <a:ext cx="43" cy="53"/>
              </a:xfrm>
              <a:custGeom>
                <a:avLst/>
                <a:gdLst>
                  <a:gd name="T0" fmla="*/ 7 w 9"/>
                  <a:gd name="T1" fmla="*/ 5 h 11"/>
                  <a:gd name="T2" fmla="*/ 1 w 9"/>
                  <a:gd name="T3" fmla="*/ 10 h 11"/>
                  <a:gd name="T4" fmla="*/ 8 w 9"/>
                  <a:gd name="T5" fmla="*/ 1 h 11"/>
                  <a:gd name="T6" fmla="*/ 7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7" y="5"/>
                    </a:moveTo>
                    <a:cubicBezTo>
                      <a:pt x="4" y="9"/>
                      <a:pt x="1" y="11"/>
                      <a:pt x="1" y="10"/>
                    </a:cubicBezTo>
                    <a:cubicBezTo>
                      <a:pt x="0" y="8"/>
                      <a:pt x="5" y="1"/>
                      <a:pt x="8" y="1"/>
                    </a:cubicBezTo>
                    <a:cubicBezTo>
                      <a:pt x="9" y="0"/>
                      <a:pt x="8" y="4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4" name="Freeform 1902">
                <a:extLst>
                  <a:ext uri="{FF2B5EF4-FFF2-40B4-BE49-F238E27FC236}">
                    <a16:creationId xmlns:a16="http://schemas.microsoft.com/office/drawing/2014/main" id="{E5BB1F8B-C94F-443E-8832-989E82B2F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7" y="1500"/>
                <a:ext cx="43" cy="53"/>
              </a:xfrm>
              <a:custGeom>
                <a:avLst/>
                <a:gdLst>
                  <a:gd name="T0" fmla="*/ 6 w 9"/>
                  <a:gd name="T1" fmla="*/ 5 h 11"/>
                  <a:gd name="T2" fmla="*/ 0 w 9"/>
                  <a:gd name="T3" fmla="*/ 9 h 11"/>
                  <a:gd name="T4" fmla="*/ 7 w 9"/>
                  <a:gd name="T5" fmla="*/ 0 h 11"/>
                  <a:gd name="T6" fmla="*/ 6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5"/>
                    </a:moveTo>
                    <a:cubicBezTo>
                      <a:pt x="4" y="9"/>
                      <a:pt x="0" y="11"/>
                      <a:pt x="0" y="9"/>
                    </a:cubicBezTo>
                    <a:cubicBezTo>
                      <a:pt x="0" y="7"/>
                      <a:pt x="4" y="1"/>
                      <a:pt x="7" y="0"/>
                    </a:cubicBezTo>
                    <a:cubicBezTo>
                      <a:pt x="9" y="0"/>
                      <a:pt x="8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5" name="Freeform 1903">
                <a:extLst>
                  <a:ext uri="{FF2B5EF4-FFF2-40B4-BE49-F238E27FC236}">
                    <a16:creationId xmlns:a16="http://schemas.microsoft.com/office/drawing/2014/main" id="{01C25F9E-76BA-4BFE-9B80-48F325836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514"/>
                <a:ext cx="43" cy="53"/>
              </a:xfrm>
              <a:custGeom>
                <a:avLst/>
                <a:gdLst>
                  <a:gd name="T0" fmla="*/ 7 w 9"/>
                  <a:gd name="T1" fmla="*/ 5 h 11"/>
                  <a:gd name="T2" fmla="*/ 1 w 9"/>
                  <a:gd name="T3" fmla="*/ 9 h 11"/>
                  <a:gd name="T4" fmla="*/ 8 w 9"/>
                  <a:gd name="T5" fmla="*/ 0 h 11"/>
                  <a:gd name="T6" fmla="*/ 7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7" y="5"/>
                    </a:moveTo>
                    <a:cubicBezTo>
                      <a:pt x="4" y="8"/>
                      <a:pt x="1" y="11"/>
                      <a:pt x="1" y="9"/>
                    </a:cubicBezTo>
                    <a:cubicBezTo>
                      <a:pt x="0" y="7"/>
                      <a:pt x="5" y="1"/>
                      <a:pt x="8" y="0"/>
                    </a:cubicBezTo>
                    <a:cubicBezTo>
                      <a:pt x="9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6" name="Freeform 1904">
                <a:extLst>
                  <a:ext uri="{FF2B5EF4-FFF2-40B4-BE49-F238E27FC236}">
                    <a16:creationId xmlns:a16="http://schemas.microsoft.com/office/drawing/2014/main" id="{3DAD332A-8E30-4388-AC01-2502E49E7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471"/>
                <a:ext cx="43" cy="48"/>
              </a:xfrm>
              <a:custGeom>
                <a:avLst/>
                <a:gdLst>
                  <a:gd name="T0" fmla="*/ 7 w 9"/>
                  <a:gd name="T1" fmla="*/ 5 h 10"/>
                  <a:gd name="T2" fmla="*/ 0 w 9"/>
                  <a:gd name="T3" fmla="*/ 9 h 10"/>
                  <a:gd name="T4" fmla="*/ 7 w 9"/>
                  <a:gd name="T5" fmla="*/ 0 h 10"/>
                  <a:gd name="T6" fmla="*/ 7 w 9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7" y="5"/>
                    </a:moveTo>
                    <a:cubicBezTo>
                      <a:pt x="4" y="8"/>
                      <a:pt x="1" y="10"/>
                      <a:pt x="0" y="9"/>
                    </a:cubicBezTo>
                    <a:cubicBezTo>
                      <a:pt x="0" y="7"/>
                      <a:pt x="4" y="1"/>
                      <a:pt x="7" y="0"/>
                    </a:cubicBezTo>
                    <a:cubicBezTo>
                      <a:pt x="9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7" name="Freeform 1905">
                <a:extLst>
                  <a:ext uri="{FF2B5EF4-FFF2-40B4-BE49-F238E27FC236}">
                    <a16:creationId xmlns:a16="http://schemas.microsoft.com/office/drawing/2014/main" id="{369720EB-762A-4FCB-A27C-D75BEB5B5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2" y="1428"/>
                <a:ext cx="48" cy="48"/>
              </a:xfrm>
              <a:custGeom>
                <a:avLst/>
                <a:gdLst>
                  <a:gd name="T0" fmla="*/ 7 w 10"/>
                  <a:gd name="T1" fmla="*/ 4 h 10"/>
                  <a:gd name="T2" fmla="*/ 0 w 10"/>
                  <a:gd name="T3" fmla="*/ 8 h 10"/>
                  <a:gd name="T4" fmla="*/ 8 w 10"/>
                  <a:gd name="T5" fmla="*/ 0 h 10"/>
                  <a:gd name="T6" fmla="*/ 7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7" y="4"/>
                    </a:moveTo>
                    <a:cubicBezTo>
                      <a:pt x="4" y="8"/>
                      <a:pt x="1" y="10"/>
                      <a:pt x="0" y="8"/>
                    </a:cubicBezTo>
                    <a:cubicBezTo>
                      <a:pt x="0" y="6"/>
                      <a:pt x="4" y="0"/>
                      <a:pt x="8" y="0"/>
                    </a:cubicBezTo>
                    <a:cubicBezTo>
                      <a:pt x="10" y="0"/>
                      <a:pt x="8" y="2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8" name="Freeform 1906">
                <a:extLst>
                  <a:ext uri="{FF2B5EF4-FFF2-40B4-BE49-F238E27FC236}">
                    <a16:creationId xmlns:a16="http://schemas.microsoft.com/office/drawing/2014/main" id="{979DDB82-B43B-4501-A92B-B359852DD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365"/>
                <a:ext cx="44" cy="43"/>
              </a:xfrm>
              <a:custGeom>
                <a:avLst/>
                <a:gdLst>
                  <a:gd name="T0" fmla="*/ 6 w 9"/>
                  <a:gd name="T1" fmla="*/ 4 h 9"/>
                  <a:gd name="T2" fmla="*/ 0 w 9"/>
                  <a:gd name="T3" fmla="*/ 8 h 9"/>
                  <a:gd name="T4" fmla="*/ 7 w 9"/>
                  <a:gd name="T5" fmla="*/ 0 h 9"/>
                  <a:gd name="T6" fmla="*/ 6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4"/>
                    </a:moveTo>
                    <a:cubicBezTo>
                      <a:pt x="4" y="7"/>
                      <a:pt x="0" y="9"/>
                      <a:pt x="0" y="8"/>
                    </a:cubicBezTo>
                    <a:cubicBezTo>
                      <a:pt x="0" y="6"/>
                      <a:pt x="4" y="0"/>
                      <a:pt x="7" y="0"/>
                    </a:cubicBezTo>
                    <a:cubicBezTo>
                      <a:pt x="9" y="0"/>
                      <a:pt x="8" y="2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9" name="Freeform 1907">
                <a:extLst>
                  <a:ext uri="{FF2B5EF4-FFF2-40B4-BE49-F238E27FC236}">
                    <a16:creationId xmlns:a16="http://schemas.microsoft.com/office/drawing/2014/main" id="{F343D99B-BFAC-48BA-8BFA-4A8C257DB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" y="1442"/>
                <a:ext cx="44" cy="53"/>
              </a:xfrm>
              <a:custGeom>
                <a:avLst/>
                <a:gdLst>
                  <a:gd name="T0" fmla="*/ 7 w 9"/>
                  <a:gd name="T1" fmla="*/ 5 h 11"/>
                  <a:gd name="T2" fmla="*/ 0 w 9"/>
                  <a:gd name="T3" fmla="*/ 9 h 11"/>
                  <a:gd name="T4" fmla="*/ 8 w 9"/>
                  <a:gd name="T5" fmla="*/ 0 h 11"/>
                  <a:gd name="T6" fmla="*/ 7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7" y="5"/>
                    </a:moveTo>
                    <a:cubicBezTo>
                      <a:pt x="4" y="9"/>
                      <a:pt x="1" y="11"/>
                      <a:pt x="0" y="9"/>
                    </a:cubicBezTo>
                    <a:cubicBezTo>
                      <a:pt x="0" y="7"/>
                      <a:pt x="5" y="1"/>
                      <a:pt x="8" y="0"/>
                    </a:cubicBezTo>
                    <a:cubicBezTo>
                      <a:pt x="9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0" name="Freeform 1908">
                <a:extLst>
                  <a:ext uri="{FF2B5EF4-FFF2-40B4-BE49-F238E27FC236}">
                    <a16:creationId xmlns:a16="http://schemas.microsoft.com/office/drawing/2014/main" id="{EC9EA1DE-0698-406D-BD49-677C402E0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1587"/>
                <a:ext cx="43" cy="53"/>
              </a:xfrm>
              <a:custGeom>
                <a:avLst/>
                <a:gdLst>
                  <a:gd name="T0" fmla="*/ 6 w 9"/>
                  <a:gd name="T1" fmla="*/ 5 h 11"/>
                  <a:gd name="T2" fmla="*/ 0 w 9"/>
                  <a:gd name="T3" fmla="*/ 9 h 11"/>
                  <a:gd name="T4" fmla="*/ 7 w 9"/>
                  <a:gd name="T5" fmla="*/ 0 h 11"/>
                  <a:gd name="T6" fmla="*/ 6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5"/>
                    </a:moveTo>
                    <a:cubicBezTo>
                      <a:pt x="4" y="8"/>
                      <a:pt x="0" y="11"/>
                      <a:pt x="0" y="9"/>
                    </a:cubicBezTo>
                    <a:cubicBezTo>
                      <a:pt x="0" y="7"/>
                      <a:pt x="4" y="1"/>
                      <a:pt x="7" y="0"/>
                    </a:cubicBezTo>
                    <a:cubicBezTo>
                      <a:pt x="9" y="0"/>
                      <a:pt x="7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1" name="Freeform 1909">
                <a:extLst>
                  <a:ext uri="{FF2B5EF4-FFF2-40B4-BE49-F238E27FC236}">
                    <a16:creationId xmlns:a16="http://schemas.microsoft.com/office/drawing/2014/main" id="{0D854CEA-07E6-46C3-A907-DDC2FD372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7" y="1577"/>
                <a:ext cx="44" cy="53"/>
              </a:xfrm>
              <a:custGeom>
                <a:avLst/>
                <a:gdLst>
                  <a:gd name="T0" fmla="*/ 7 w 9"/>
                  <a:gd name="T1" fmla="*/ 5 h 11"/>
                  <a:gd name="T2" fmla="*/ 0 w 9"/>
                  <a:gd name="T3" fmla="*/ 9 h 11"/>
                  <a:gd name="T4" fmla="*/ 7 w 9"/>
                  <a:gd name="T5" fmla="*/ 0 h 11"/>
                  <a:gd name="T6" fmla="*/ 7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7" y="5"/>
                    </a:moveTo>
                    <a:cubicBezTo>
                      <a:pt x="4" y="9"/>
                      <a:pt x="1" y="11"/>
                      <a:pt x="0" y="9"/>
                    </a:cubicBezTo>
                    <a:cubicBezTo>
                      <a:pt x="0" y="7"/>
                      <a:pt x="4" y="1"/>
                      <a:pt x="7" y="0"/>
                    </a:cubicBezTo>
                    <a:cubicBezTo>
                      <a:pt x="9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2" name="Freeform 1910">
                <a:extLst>
                  <a:ext uri="{FF2B5EF4-FFF2-40B4-BE49-F238E27FC236}">
                    <a16:creationId xmlns:a16="http://schemas.microsoft.com/office/drawing/2014/main" id="{FAB9A323-065E-49B2-971D-0CD0AD23C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6" y="1553"/>
                <a:ext cx="43" cy="53"/>
              </a:xfrm>
              <a:custGeom>
                <a:avLst/>
                <a:gdLst>
                  <a:gd name="T0" fmla="*/ 7 w 9"/>
                  <a:gd name="T1" fmla="*/ 5 h 11"/>
                  <a:gd name="T2" fmla="*/ 0 w 9"/>
                  <a:gd name="T3" fmla="*/ 8 h 11"/>
                  <a:gd name="T4" fmla="*/ 7 w 9"/>
                  <a:gd name="T5" fmla="*/ 0 h 11"/>
                  <a:gd name="T6" fmla="*/ 7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7" y="5"/>
                    </a:moveTo>
                    <a:cubicBezTo>
                      <a:pt x="5" y="8"/>
                      <a:pt x="1" y="11"/>
                      <a:pt x="0" y="8"/>
                    </a:cubicBezTo>
                    <a:cubicBezTo>
                      <a:pt x="0" y="6"/>
                      <a:pt x="4" y="0"/>
                      <a:pt x="7" y="0"/>
                    </a:cubicBezTo>
                    <a:cubicBezTo>
                      <a:pt x="9" y="0"/>
                      <a:pt x="8" y="2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3" name="Freeform 1911">
                <a:extLst>
                  <a:ext uri="{FF2B5EF4-FFF2-40B4-BE49-F238E27FC236}">
                    <a16:creationId xmlns:a16="http://schemas.microsoft.com/office/drawing/2014/main" id="{5300054C-DF6C-4AE7-A4D0-8A8CE6694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500"/>
                <a:ext cx="49" cy="53"/>
              </a:xfrm>
              <a:custGeom>
                <a:avLst/>
                <a:gdLst>
                  <a:gd name="T0" fmla="*/ 8 w 10"/>
                  <a:gd name="T1" fmla="*/ 5 h 11"/>
                  <a:gd name="T2" fmla="*/ 1 w 10"/>
                  <a:gd name="T3" fmla="*/ 9 h 11"/>
                  <a:gd name="T4" fmla="*/ 8 w 10"/>
                  <a:gd name="T5" fmla="*/ 1 h 11"/>
                  <a:gd name="T6" fmla="*/ 8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5"/>
                    </a:moveTo>
                    <a:cubicBezTo>
                      <a:pt x="5" y="9"/>
                      <a:pt x="1" y="11"/>
                      <a:pt x="1" y="9"/>
                    </a:cubicBezTo>
                    <a:cubicBezTo>
                      <a:pt x="0" y="7"/>
                      <a:pt x="5" y="1"/>
                      <a:pt x="8" y="1"/>
                    </a:cubicBezTo>
                    <a:cubicBezTo>
                      <a:pt x="10" y="0"/>
                      <a:pt x="9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4" name="Freeform 1912">
                <a:extLst>
                  <a:ext uri="{FF2B5EF4-FFF2-40B4-BE49-F238E27FC236}">
                    <a16:creationId xmlns:a16="http://schemas.microsoft.com/office/drawing/2014/main" id="{7101BC66-BAF2-486F-BEC8-D36D5E506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1514"/>
                <a:ext cx="38" cy="49"/>
              </a:xfrm>
              <a:custGeom>
                <a:avLst/>
                <a:gdLst>
                  <a:gd name="T0" fmla="*/ 5 w 8"/>
                  <a:gd name="T1" fmla="*/ 4 h 10"/>
                  <a:gd name="T2" fmla="*/ 0 w 8"/>
                  <a:gd name="T3" fmla="*/ 9 h 10"/>
                  <a:gd name="T4" fmla="*/ 7 w 8"/>
                  <a:gd name="T5" fmla="*/ 0 h 10"/>
                  <a:gd name="T6" fmla="*/ 5 w 8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5" y="4"/>
                    </a:moveTo>
                    <a:cubicBezTo>
                      <a:pt x="2" y="8"/>
                      <a:pt x="0" y="10"/>
                      <a:pt x="0" y="9"/>
                    </a:cubicBezTo>
                    <a:cubicBezTo>
                      <a:pt x="0" y="7"/>
                      <a:pt x="5" y="0"/>
                      <a:pt x="7" y="0"/>
                    </a:cubicBezTo>
                    <a:cubicBezTo>
                      <a:pt x="8" y="0"/>
                      <a:pt x="6" y="3"/>
                      <a:pt x="5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5" name="Freeform 1913">
                <a:extLst>
                  <a:ext uri="{FF2B5EF4-FFF2-40B4-BE49-F238E27FC236}">
                    <a16:creationId xmlns:a16="http://schemas.microsoft.com/office/drawing/2014/main" id="{D4D85341-60C0-4EBE-AB6F-40F1B7F45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4" y="1442"/>
                <a:ext cx="38" cy="48"/>
              </a:xfrm>
              <a:custGeom>
                <a:avLst/>
                <a:gdLst>
                  <a:gd name="T0" fmla="*/ 5 w 8"/>
                  <a:gd name="T1" fmla="*/ 5 h 10"/>
                  <a:gd name="T2" fmla="*/ 0 w 8"/>
                  <a:gd name="T3" fmla="*/ 9 h 10"/>
                  <a:gd name="T4" fmla="*/ 7 w 8"/>
                  <a:gd name="T5" fmla="*/ 0 h 10"/>
                  <a:gd name="T6" fmla="*/ 5 w 8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5" y="5"/>
                    </a:moveTo>
                    <a:cubicBezTo>
                      <a:pt x="2" y="8"/>
                      <a:pt x="0" y="10"/>
                      <a:pt x="0" y="9"/>
                    </a:cubicBezTo>
                    <a:cubicBezTo>
                      <a:pt x="0" y="8"/>
                      <a:pt x="5" y="1"/>
                      <a:pt x="7" y="0"/>
                    </a:cubicBezTo>
                    <a:cubicBezTo>
                      <a:pt x="8" y="0"/>
                      <a:pt x="6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6" name="Freeform 1914">
                <a:extLst>
                  <a:ext uri="{FF2B5EF4-FFF2-40B4-BE49-F238E27FC236}">
                    <a16:creationId xmlns:a16="http://schemas.microsoft.com/office/drawing/2014/main" id="{925DF7DD-B4C4-42B6-8A0F-20F982544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2" y="1379"/>
                <a:ext cx="38" cy="44"/>
              </a:xfrm>
              <a:custGeom>
                <a:avLst/>
                <a:gdLst>
                  <a:gd name="T0" fmla="*/ 5 w 8"/>
                  <a:gd name="T1" fmla="*/ 4 h 9"/>
                  <a:gd name="T2" fmla="*/ 0 w 8"/>
                  <a:gd name="T3" fmla="*/ 8 h 9"/>
                  <a:gd name="T4" fmla="*/ 7 w 8"/>
                  <a:gd name="T5" fmla="*/ 0 h 9"/>
                  <a:gd name="T6" fmla="*/ 6 w 8"/>
                  <a:gd name="T7" fmla="*/ 3 h 9"/>
                  <a:gd name="T8" fmla="*/ 5 w 8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5" y="4"/>
                    </a:moveTo>
                    <a:cubicBezTo>
                      <a:pt x="2" y="7"/>
                      <a:pt x="0" y="9"/>
                      <a:pt x="0" y="8"/>
                    </a:cubicBezTo>
                    <a:cubicBezTo>
                      <a:pt x="0" y="7"/>
                      <a:pt x="5" y="1"/>
                      <a:pt x="7" y="0"/>
                    </a:cubicBezTo>
                    <a:cubicBezTo>
                      <a:pt x="8" y="0"/>
                      <a:pt x="7" y="2"/>
                      <a:pt x="6" y="3"/>
                    </a:cubicBezTo>
                    <a:cubicBezTo>
                      <a:pt x="6" y="3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7" name="Freeform 1915">
                <a:extLst>
                  <a:ext uri="{FF2B5EF4-FFF2-40B4-BE49-F238E27FC236}">
                    <a16:creationId xmlns:a16="http://schemas.microsoft.com/office/drawing/2014/main" id="{3FC7742F-1FCB-4786-AB81-4C59C9D6C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0" y="1346"/>
                <a:ext cx="43" cy="43"/>
              </a:xfrm>
              <a:custGeom>
                <a:avLst/>
                <a:gdLst>
                  <a:gd name="T0" fmla="*/ 5 w 9"/>
                  <a:gd name="T1" fmla="*/ 5 h 9"/>
                  <a:gd name="T2" fmla="*/ 0 w 9"/>
                  <a:gd name="T3" fmla="*/ 9 h 9"/>
                  <a:gd name="T4" fmla="*/ 8 w 9"/>
                  <a:gd name="T5" fmla="*/ 0 h 9"/>
                  <a:gd name="T6" fmla="*/ 6 w 9"/>
                  <a:gd name="T7" fmla="*/ 3 h 9"/>
                  <a:gd name="T8" fmla="*/ 5 w 9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5" y="5"/>
                    </a:moveTo>
                    <a:cubicBezTo>
                      <a:pt x="2" y="8"/>
                      <a:pt x="0" y="9"/>
                      <a:pt x="0" y="9"/>
                    </a:cubicBezTo>
                    <a:cubicBezTo>
                      <a:pt x="0" y="7"/>
                      <a:pt x="5" y="1"/>
                      <a:pt x="8" y="0"/>
                    </a:cubicBezTo>
                    <a:cubicBezTo>
                      <a:pt x="9" y="0"/>
                      <a:pt x="7" y="2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8" name="Freeform 1916">
                <a:extLst>
                  <a:ext uri="{FF2B5EF4-FFF2-40B4-BE49-F238E27FC236}">
                    <a16:creationId xmlns:a16="http://schemas.microsoft.com/office/drawing/2014/main" id="{9FD88DE6-5FEC-43E4-ACF1-31004D7B8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1283"/>
                <a:ext cx="43" cy="38"/>
              </a:xfrm>
              <a:custGeom>
                <a:avLst/>
                <a:gdLst>
                  <a:gd name="T0" fmla="*/ 5 w 9"/>
                  <a:gd name="T1" fmla="*/ 4 h 8"/>
                  <a:gd name="T2" fmla="*/ 0 w 9"/>
                  <a:gd name="T3" fmla="*/ 8 h 8"/>
                  <a:gd name="T4" fmla="*/ 8 w 9"/>
                  <a:gd name="T5" fmla="*/ 0 h 8"/>
                  <a:gd name="T6" fmla="*/ 8 w 9"/>
                  <a:gd name="T7" fmla="*/ 1 h 8"/>
                  <a:gd name="T8" fmla="*/ 5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5" y="4"/>
                    </a:moveTo>
                    <a:cubicBezTo>
                      <a:pt x="3" y="7"/>
                      <a:pt x="0" y="8"/>
                      <a:pt x="0" y="8"/>
                    </a:cubicBezTo>
                    <a:cubicBezTo>
                      <a:pt x="0" y="6"/>
                      <a:pt x="6" y="1"/>
                      <a:pt x="8" y="0"/>
                    </a:cubicBezTo>
                    <a:cubicBezTo>
                      <a:pt x="9" y="0"/>
                      <a:pt x="9" y="0"/>
                      <a:pt x="8" y="1"/>
                    </a:cubicBezTo>
                    <a:cubicBezTo>
                      <a:pt x="8" y="2"/>
                      <a:pt x="7" y="3"/>
                      <a:pt x="5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9" name="Freeform 1917">
                <a:extLst>
                  <a:ext uri="{FF2B5EF4-FFF2-40B4-BE49-F238E27FC236}">
                    <a16:creationId xmlns:a16="http://schemas.microsoft.com/office/drawing/2014/main" id="{5F2019B1-D543-4874-9B94-02FFEEAE5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1321"/>
                <a:ext cx="43" cy="39"/>
              </a:xfrm>
              <a:custGeom>
                <a:avLst/>
                <a:gdLst>
                  <a:gd name="T0" fmla="*/ 6 w 9"/>
                  <a:gd name="T1" fmla="*/ 4 h 8"/>
                  <a:gd name="T2" fmla="*/ 0 w 9"/>
                  <a:gd name="T3" fmla="*/ 8 h 8"/>
                  <a:gd name="T4" fmla="*/ 9 w 9"/>
                  <a:gd name="T5" fmla="*/ 0 h 8"/>
                  <a:gd name="T6" fmla="*/ 9 w 9"/>
                  <a:gd name="T7" fmla="*/ 0 h 8"/>
                  <a:gd name="T8" fmla="*/ 6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6" y="4"/>
                    </a:moveTo>
                    <a:cubicBezTo>
                      <a:pt x="3" y="7"/>
                      <a:pt x="1" y="8"/>
                      <a:pt x="0" y="8"/>
                    </a:cubicBezTo>
                    <a:cubicBezTo>
                      <a:pt x="0" y="7"/>
                      <a:pt x="7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7" y="3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0" name="Freeform 1918">
                <a:extLst>
                  <a:ext uri="{FF2B5EF4-FFF2-40B4-BE49-F238E27FC236}">
                    <a16:creationId xmlns:a16="http://schemas.microsoft.com/office/drawing/2014/main" id="{BD620B10-1C97-4677-9926-9C7987B6E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1471"/>
                <a:ext cx="38" cy="48"/>
              </a:xfrm>
              <a:custGeom>
                <a:avLst/>
                <a:gdLst>
                  <a:gd name="T0" fmla="*/ 5 w 8"/>
                  <a:gd name="T1" fmla="*/ 5 h 10"/>
                  <a:gd name="T2" fmla="*/ 0 w 8"/>
                  <a:gd name="T3" fmla="*/ 9 h 10"/>
                  <a:gd name="T4" fmla="*/ 8 w 8"/>
                  <a:gd name="T5" fmla="*/ 0 h 10"/>
                  <a:gd name="T6" fmla="*/ 8 w 8"/>
                  <a:gd name="T7" fmla="*/ 0 h 10"/>
                  <a:gd name="T8" fmla="*/ 5 w 8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5" y="5"/>
                    </a:moveTo>
                    <a:cubicBezTo>
                      <a:pt x="3" y="7"/>
                      <a:pt x="1" y="10"/>
                      <a:pt x="0" y="9"/>
                    </a:cubicBezTo>
                    <a:cubicBezTo>
                      <a:pt x="0" y="8"/>
                      <a:pt x="6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6" y="4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1" name="Freeform 1919">
                <a:extLst>
                  <a:ext uri="{FF2B5EF4-FFF2-40B4-BE49-F238E27FC236}">
                    <a16:creationId xmlns:a16="http://schemas.microsoft.com/office/drawing/2014/main" id="{1B748319-E71C-4819-A041-F1DB63D23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1534"/>
                <a:ext cx="38" cy="48"/>
              </a:xfrm>
              <a:custGeom>
                <a:avLst/>
                <a:gdLst>
                  <a:gd name="T0" fmla="*/ 4 w 8"/>
                  <a:gd name="T1" fmla="*/ 5 h 10"/>
                  <a:gd name="T2" fmla="*/ 0 w 8"/>
                  <a:gd name="T3" fmla="*/ 9 h 10"/>
                  <a:gd name="T4" fmla="*/ 8 w 8"/>
                  <a:gd name="T5" fmla="*/ 0 h 10"/>
                  <a:gd name="T6" fmla="*/ 8 w 8"/>
                  <a:gd name="T7" fmla="*/ 0 h 10"/>
                  <a:gd name="T8" fmla="*/ 4 w 8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4" y="5"/>
                    </a:moveTo>
                    <a:cubicBezTo>
                      <a:pt x="3" y="7"/>
                      <a:pt x="0" y="10"/>
                      <a:pt x="0" y="9"/>
                    </a:cubicBezTo>
                    <a:cubicBezTo>
                      <a:pt x="0" y="8"/>
                      <a:pt x="6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5" y="4"/>
                      <a:pt x="4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2" name="Freeform 1920">
                <a:extLst>
                  <a:ext uri="{FF2B5EF4-FFF2-40B4-BE49-F238E27FC236}">
                    <a16:creationId xmlns:a16="http://schemas.microsoft.com/office/drawing/2014/main" id="{18CB0CD3-0A4F-477A-A404-90E58B2F0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9" y="1596"/>
                <a:ext cx="34" cy="48"/>
              </a:xfrm>
              <a:custGeom>
                <a:avLst/>
                <a:gdLst>
                  <a:gd name="T0" fmla="*/ 4 w 7"/>
                  <a:gd name="T1" fmla="*/ 5 h 10"/>
                  <a:gd name="T2" fmla="*/ 0 w 7"/>
                  <a:gd name="T3" fmla="*/ 10 h 10"/>
                  <a:gd name="T4" fmla="*/ 7 w 7"/>
                  <a:gd name="T5" fmla="*/ 0 h 10"/>
                  <a:gd name="T6" fmla="*/ 7 w 7"/>
                  <a:gd name="T7" fmla="*/ 0 h 10"/>
                  <a:gd name="T8" fmla="*/ 4 w 7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4" y="5"/>
                    </a:moveTo>
                    <a:cubicBezTo>
                      <a:pt x="2" y="7"/>
                      <a:pt x="0" y="10"/>
                      <a:pt x="0" y="10"/>
                    </a:cubicBezTo>
                    <a:cubicBezTo>
                      <a:pt x="0" y="9"/>
                      <a:pt x="5" y="1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5" y="4"/>
                      <a:pt x="4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3" name="Freeform 1921">
                <a:extLst>
                  <a:ext uri="{FF2B5EF4-FFF2-40B4-BE49-F238E27FC236}">
                    <a16:creationId xmlns:a16="http://schemas.microsoft.com/office/drawing/2014/main" id="{C725B024-2128-417B-82AC-7F3CE62E8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6" y="1659"/>
                <a:ext cx="34" cy="48"/>
              </a:xfrm>
              <a:custGeom>
                <a:avLst/>
                <a:gdLst>
                  <a:gd name="T0" fmla="*/ 4 w 7"/>
                  <a:gd name="T1" fmla="*/ 5 h 10"/>
                  <a:gd name="T2" fmla="*/ 0 w 7"/>
                  <a:gd name="T3" fmla="*/ 10 h 10"/>
                  <a:gd name="T4" fmla="*/ 7 w 7"/>
                  <a:gd name="T5" fmla="*/ 0 h 10"/>
                  <a:gd name="T6" fmla="*/ 7 w 7"/>
                  <a:gd name="T7" fmla="*/ 0 h 10"/>
                  <a:gd name="T8" fmla="*/ 4 w 7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4" y="5"/>
                    </a:moveTo>
                    <a:cubicBezTo>
                      <a:pt x="3" y="7"/>
                      <a:pt x="1" y="10"/>
                      <a:pt x="0" y="10"/>
                    </a:cubicBezTo>
                    <a:cubicBezTo>
                      <a:pt x="0" y="9"/>
                      <a:pt x="5" y="1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5" y="4"/>
                      <a:pt x="4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4" name="Freeform 1922">
                <a:extLst>
                  <a:ext uri="{FF2B5EF4-FFF2-40B4-BE49-F238E27FC236}">
                    <a16:creationId xmlns:a16="http://schemas.microsoft.com/office/drawing/2014/main" id="{60AA4C47-21B8-4265-913D-C6A3EB09C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4" y="1408"/>
                <a:ext cx="38" cy="48"/>
              </a:xfrm>
              <a:custGeom>
                <a:avLst/>
                <a:gdLst>
                  <a:gd name="T0" fmla="*/ 5 w 8"/>
                  <a:gd name="T1" fmla="*/ 5 h 10"/>
                  <a:gd name="T2" fmla="*/ 0 w 8"/>
                  <a:gd name="T3" fmla="*/ 9 h 10"/>
                  <a:gd name="T4" fmla="*/ 8 w 8"/>
                  <a:gd name="T5" fmla="*/ 0 h 10"/>
                  <a:gd name="T6" fmla="*/ 8 w 8"/>
                  <a:gd name="T7" fmla="*/ 0 h 10"/>
                  <a:gd name="T8" fmla="*/ 5 w 8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5" y="5"/>
                    </a:moveTo>
                    <a:cubicBezTo>
                      <a:pt x="3" y="7"/>
                      <a:pt x="0" y="10"/>
                      <a:pt x="0" y="9"/>
                    </a:cubicBezTo>
                    <a:cubicBezTo>
                      <a:pt x="0" y="8"/>
                      <a:pt x="6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5" name="Freeform 1923">
                <a:extLst>
                  <a:ext uri="{FF2B5EF4-FFF2-40B4-BE49-F238E27FC236}">
                    <a16:creationId xmlns:a16="http://schemas.microsoft.com/office/drawing/2014/main" id="{B8D77220-0CE8-4ADE-8C98-ECAA6DCA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2" y="1355"/>
                <a:ext cx="38" cy="44"/>
              </a:xfrm>
              <a:custGeom>
                <a:avLst/>
                <a:gdLst>
                  <a:gd name="T0" fmla="*/ 5 w 8"/>
                  <a:gd name="T1" fmla="*/ 4 h 9"/>
                  <a:gd name="T2" fmla="*/ 0 w 8"/>
                  <a:gd name="T3" fmla="*/ 9 h 9"/>
                  <a:gd name="T4" fmla="*/ 8 w 8"/>
                  <a:gd name="T5" fmla="*/ 0 h 9"/>
                  <a:gd name="T6" fmla="*/ 8 w 8"/>
                  <a:gd name="T7" fmla="*/ 0 h 9"/>
                  <a:gd name="T8" fmla="*/ 5 w 8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5" y="4"/>
                    </a:moveTo>
                    <a:cubicBezTo>
                      <a:pt x="3" y="6"/>
                      <a:pt x="0" y="9"/>
                      <a:pt x="0" y="9"/>
                    </a:cubicBezTo>
                    <a:cubicBezTo>
                      <a:pt x="0" y="8"/>
                      <a:pt x="7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6" y="4"/>
                      <a:pt x="5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6" name="Freeform 1924">
                <a:extLst>
                  <a:ext uri="{FF2B5EF4-FFF2-40B4-BE49-F238E27FC236}">
                    <a16:creationId xmlns:a16="http://schemas.microsoft.com/office/drawing/2014/main" id="{7EBB11D5-362D-4811-8638-92357BA5E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" y="1288"/>
                <a:ext cx="44" cy="38"/>
              </a:xfrm>
              <a:custGeom>
                <a:avLst/>
                <a:gdLst>
                  <a:gd name="T0" fmla="*/ 5 w 9"/>
                  <a:gd name="T1" fmla="*/ 4 h 8"/>
                  <a:gd name="T2" fmla="*/ 0 w 9"/>
                  <a:gd name="T3" fmla="*/ 8 h 8"/>
                  <a:gd name="T4" fmla="*/ 9 w 9"/>
                  <a:gd name="T5" fmla="*/ 0 h 8"/>
                  <a:gd name="T6" fmla="*/ 9 w 9"/>
                  <a:gd name="T7" fmla="*/ 0 h 8"/>
                  <a:gd name="T8" fmla="*/ 5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5" y="4"/>
                    </a:moveTo>
                    <a:cubicBezTo>
                      <a:pt x="4" y="5"/>
                      <a:pt x="1" y="8"/>
                      <a:pt x="0" y="8"/>
                    </a:cubicBezTo>
                    <a:cubicBezTo>
                      <a:pt x="0" y="8"/>
                      <a:pt x="7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6" y="3"/>
                      <a:pt x="5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7" name="Freeform 1925">
                <a:extLst>
                  <a:ext uri="{FF2B5EF4-FFF2-40B4-BE49-F238E27FC236}">
                    <a16:creationId xmlns:a16="http://schemas.microsoft.com/office/drawing/2014/main" id="{5CF2FA61-8C05-4A13-BAC1-D3A2C5C0C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1789"/>
                <a:ext cx="24" cy="39"/>
              </a:xfrm>
              <a:custGeom>
                <a:avLst/>
                <a:gdLst>
                  <a:gd name="T0" fmla="*/ 4 w 5"/>
                  <a:gd name="T1" fmla="*/ 3 h 8"/>
                  <a:gd name="T2" fmla="*/ 0 w 5"/>
                  <a:gd name="T3" fmla="*/ 7 h 8"/>
                  <a:gd name="T4" fmla="*/ 4 w 5"/>
                  <a:gd name="T5" fmla="*/ 0 h 8"/>
                  <a:gd name="T6" fmla="*/ 4 w 5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4" y="3"/>
                    </a:moveTo>
                    <a:cubicBezTo>
                      <a:pt x="2" y="6"/>
                      <a:pt x="0" y="8"/>
                      <a:pt x="0" y="7"/>
                    </a:cubicBezTo>
                    <a:cubicBezTo>
                      <a:pt x="0" y="5"/>
                      <a:pt x="2" y="0"/>
                      <a:pt x="4" y="0"/>
                    </a:cubicBezTo>
                    <a:cubicBezTo>
                      <a:pt x="5" y="0"/>
                      <a:pt x="4" y="2"/>
                      <a:pt x="4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8" name="Freeform 1926">
                <a:extLst>
                  <a:ext uri="{FF2B5EF4-FFF2-40B4-BE49-F238E27FC236}">
                    <a16:creationId xmlns:a16="http://schemas.microsoft.com/office/drawing/2014/main" id="{0231FAB4-297C-46F5-A5B6-5773BFA37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1712"/>
                <a:ext cx="24" cy="39"/>
              </a:xfrm>
              <a:custGeom>
                <a:avLst/>
                <a:gdLst>
                  <a:gd name="T0" fmla="*/ 3 w 5"/>
                  <a:gd name="T1" fmla="*/ 4 h 8"/>
                  <a:gd name="T2" fmla="*/ 0 w 5"/>
                  <a:gd name="T3" fmla="*/ 7 h 8"/>
                  <a:gd name="T4" fmla="*/ 4 w 5"/>
                  <a:gd name="T5" fmla="*/ 0 h 8"/>
                  <a:gd name="T6" fmla="*/ 3 w 5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3" y="4"/>
                    </a:moveTo>
                    <a:cubicBezTo>
                      <a:pt x="2" y="6"/>
                      <a:pt x="0" y="8"/>
                      <a:pt x="0" y="7"/>
                    </a:cubicBezTo>
                    <a:cubicBezTo>
                      <a:pt x="0" y="5"/>
                      <a:pt x="3" y="0"/>
                      <a:pt x="4" y="0"/>
                    </a:cubicBezTo>
                    <a:cubicBezTo>
                      <a:pt x="5" y="0"/>
                      <a:pt x="4" y="2"/>
                      <a:pt x="3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9" name="Freeform 1927">
                <a:extLst>
                  <a:ext uri="{FF2B5EF4-FFF2-40B4-BE49-F238E27FC236}">
                    <a16:creationId xmlns:a16="http://schemas.microsoft.com/office/drawing/2014/main" id="{2BBAAC6B-D25E-4437-BE0A-E81C30DA2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0" y="1847"/>
                <a:ext cx="24" cy="43"/>
              </a:xfrm>
              <a:custGeom>
                <a:avLst/>
                <a:gdLst>
                  <a:gd name="T0" fmla="*/ 4 w 5"/>
                  <a:gd name="T1" fmla="*/ 4 h 9"/>
                  <a:gd name="T2" fmla="*/ 0 w 5"/>
                  <a:gd name="T3" fmla="*/ 8 h 9"/>
                  <a:gd name="T4" fmla="*/ 4 w 5"/>
                  <a:gd name="T5" fmla="*/ 0 h 9"/>
                  <a:gd name="T6" fmla="*/ 4 w 5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4" y="4"/>
                    </a:moveTo>
                    <a:cubicBezTo>
                      <a:pt x="3" y="7"/>
                      <a:pt x="1" y="9"/>
                      <a:pt x="0" y="8"/>
                    </a:cubicBezTo>
                    <a:cubicBezTo>
                      <a:pt x="0" y="6"/>
                      <a:pt x="2" y="1"/>
                      <a:pt x="4" y="0"/>
                    </a:cubicBezTo>
                    <a:cubicBezTo>
                      <a:pt x="5" y="0"/>
                      <a:pt x="5" y="3"/>
                      <a:pt x="4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0" name="Freeform 1928">
                <a:extLst>
                  <a:ext uri="{FF2B5EF4-FFF2-40B4-BE49-F238E27FC236}">
                    <a16:creationId xmlns:a16="http://schemas.microsoft.com/office/drawing/2014/main" id="{EF683E5D-7098-412F-8456-ADC538051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3" y="1640"/>
                <a:ext cx="39" cy="53"/>
              </a:xfrm>
              <a:custGeom>
                <a:avLst/>
                <a:gdLst>
                  <a:gd name="T0" fmla="*/ 5 w 8"/>
                  <a:gd name="T1" fmla="*/ 5 h 11"/>
                  <a:gd name="T2" fmla="*/ 0 w 8"/>
                  <a:gd name="T3" fmla="*/ 10 h 11"/>
                  <a:gd name="T4" fmla="*/ 7 w 8"/>
                  <a:gd name="T5" fmla="*/ 0 h 11"/>
                  <a:gd name="T6" fmla="*/ 5 w 8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5" y="5"/>
                    </a:moveTo>
                    <a:cubicBezTo>
                      <a:pt x="3" y="8"/>
                      <a:pt x="1" y="11"/>
                      <a:pt x="0" y="10"/>
                    </a:cubicBezTo>
                    <a:cubicBezTo>
                      <a:pt x="0" y="8"/>
                      <a:pt x="4" y="1"/>
                      <a:pt x="7" y="0"/>
                    </a:cubicBezTo>
                    <a:cubicBezTo>
                      <a:pt x="8" y="0"/>
                      <a:pt x="7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1" name="Freeform 1929">
                <a:extLst>
                  <a:ext uri="{FF2B5EF4-FFF2-40B4-BE49-F238E27FC236}">
                    <a16:creationId xmlns:a16="http://schemas.microsoft.com/office/drawing/2014/main" id="{DB10E5CD-B928-4D53-8044-2FC46A0C6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1553"/>
                <a:ext cx="39" cy="53"/>
              </a:xfrm>
              <a:custGeom>
                <a:avLst/>
                <a:gdLst>
                  <a:gd name="T0" fmla="*/ 5 w 8"/>
                  <a:gd name="T1" fmla="*/ 5 h 11"/>
                  <a:gd name="T2" fmla="*/ 0 w 8"/>
                  <a:gd name="T3" fmla="*/ 10 h 11"/>
                  <a:gd name="T4" fmla="*/ 7 w 8"/>
                  <a:gd name="T5" fmla="*/ 0 h 11"/>
                  <a:gd name="T6" fmla="*/ 5 w 8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5" y="5"/>
                    </a:moveTo>
                    <a:cubicBezTo>
                      <a:pt x="3" y="9"/>
                      <a:pt x="1" y="11"/>
                      <a:pt x="0" y="10"/>
                    </a:cubicBezTo>
                    <a:cubicBezTo>
                      <a:pt x="0" y="8"/>
                      <a:pt x="5" y="1"/>
                      <a:pt x="7" y="0"/>
                    </a:cubicBezTo>
                    <a:cubicBezTo>
                      <a:pt x="8" y="0"/>
                      <a:pt x="7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2" name="Freeform 1930">
                <a:extLst>
                  <a:ext uri="{FF2B5EF4-FFF2-40B4-BE49-F238E27FC236}">
                    <a16:creationId xmlns:a16="http://schemas.microsoft.com/office/drawing/2014/main" id="{2FB12D23-B248-42E3-AF08-AD9DA29A3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3" y="1582"/>
                <a:ext cx="38" cy="53"/>
              </a:xfrm>
              <a:custGeom>
                <a:avLst/>
                <a:gdLst>
                  <a:gd name="T0" fmla="*/ 5 w 8"/>
                  <a:gd name="T1" fmla="*/ 5 h 11"/>
                  <a:gd name="T2" fmla="*/ 0 w 8"/>
                  <a:gd name="T3" fmla="*/ 10 h 11"/>
                  <a:gd name="T4" fmla="*/ 7 w 8"/>
                  <a:gd name="T5" fmla="*/ 0 h 11"/>
                  <a:gd name="T6" fmla="*/ 5 w 8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5" y="5"/>
                    </a:moveTo>
                    <a:cubicBezTo>
                      <a:pt x="3" y="9"/>
                      <a:pt x="0" y="11"/>
                      <a:pt x="0" y="10"/>
                    </a:cubicBezTo>
                    <a:cubicBezTo>
                      <a:pt x="0" y="9"/>
                      <a:pt x="5" y="1"/>
                      <a:pt x="7" y="0"/>
                    </a:cubicBezTo>
                    <a:cubicBezTo>
                      <a:pt x="8" y="0"/>
                      <a:pt x="6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3" name="Freeform 1931">
                <a:extLst>
                  <a:ext uri="{FF2B5EF4-FFF2-40B4-BE49-F238E27FC236}">
                    <a16:creationId xmlns:a16="http://schemas.microsoft.com/office/drawing/2014/main" id="{C7217E6D-9909-4C3D-8253-3D782C85E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7" y="1413"/>
                <a:ext cx="48" cy="43"/>
              </a:xfrm>
              <a:custGeom>
                <a:avLst/>
                <a:gdLst>
                  <a:gd name="T0" fmla="*/ 6 w 10"/>
                  <a:gd name="T1" fmla="*/ 4 h 9"/>
                  <a:gd name="T2" fmla="*/ 1 w 10"/>
                  <a:gd name="T3" fmla="*/ 8 h 9"/>
                  <a:gd name="T4" fmla="*/ 8 w 10"/>
                  <a:gd name="T5" fmla="*/ 0 h 9"/>
                  <a:gd name="T6" fmla="*/ 6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6" y="4"/>
                    </a:moveTo>
                    <a:cubicBezTo>
                      <a:pt x="3" y="7"/>
                      <a:pt x="1" y="9"/>
                      <a:pt x="1" y="8"/>
                    </a:cubicBezTo>
                    <a:cubicBezTo>
                      <a:pt x="0" y="7"/>
                      <a:pt x="6" y="1"/>
                      <a:pt x="8" y="0"/>
                    </a:cubicBezTo>
                    <a:cubicBezTo>
                      <a:pt x="10" y="0"/>
                      <a:pt x="8" y="2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4" name="Freeform 1932">
                <a:extLst>
                  <a:ext uri="{FF2B5EF4-FFF2-40B4-BE49-F238E27FC236}">
                    <a16:creationId xmlns:a16="http://schemas.microsoft.com/office/drawing/2014/main" id="{BEBA4EC1-30B4-40AB-8395-0BC84E0FB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1423"/>
                <a:ext cx="44" cy="48"/>
              </a:xfrm>
              <a:custGeom>
                <a:avLst/>
                <a:gdLst>
                  <a:gd name="T0" fmla="*/ 6 w 9"/>
                  <a:gd name="T1" fmla="*/ 5 h 10"/>
                  <a:gd name="T2" fmla="*/ 0 w 9"/>
                  <a:gd name="T3" fmla="*/ 9 h 10"/>
                  <a:gd name="T4" fmla="*/ 8 w 9"/>
                  <a:gd name="T5" fmla="*/ 0 h 10"/>
                  <a:gd name="T6" fmla="*/ 6 w 9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6" y="5"/>
                    </a:moveTo>
                    <a:cubicBezTo>
                      <a:pt x="3" y="8"/>
                      <a:pt x="0" y="10"/>
                      <a:pt x="0" y="9"/>
                    </a:cubicBezTo>
                    <a:cubicBezTo>
                      <a:pt x="0" y="7"/>
                      <a:pt x="5" y="1"/>
                      <a:pt x="8" y="0"/>
                    </a:cubicBezTo>
                    <a:cubicBezTo>
                      <a:pt x="9" y="0"/>
                      <a:pt x="7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5" name="Freeform 1933">
                <a:extLst>
                  <a:ext uri="{FF2B5EF4-FFF2-40B4-BE49-F238E27FC236}">
                    <a16:creationId xmlns:a16="http://schemas.microsoft.com/office/drawing/2014/main" id="{9C4C4D9F-DBB1-48E7-B5CF-0553E2C47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" y="1384"/>
                <a:ext cx="44" cy="48"/>
              </a:xfrm>
              <a:custGeom>
                <a:avLst/>
                <a:gdLst>
                  <a:gd name="T0" fmla="*/ 6 w 9"/>
                  <a:gd name="T1" fmla="*/ 4 h 10"/>
                  <a:gd name="T2" fmla="*/ 0 w 9"/>
                  <a:gd name="T3" fmla="*/ 8 h 10"/>
                  <a:gd name="T4" fmla="*/ 8 w 9"/>
                  <a:gd name="T5" fmla="*/ 0 h 10"/>
                  <a:gd name="T6" fmla="*/ 6 w 9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6" y="4"/>
                    </a:moveTo>
                    <a:cubicBezTo>
                      <a:pt x="3" y="8"/>
                      <a:pt x="0" y="10"/>
                      <a:pt x="0" y="8"/>
                    </a:cubicBezTo>
                    <a:cubicBezTo>
                      <a:pt x="0" y="7"/>
                      <a:pt x="5" y="1"/>
                      <a:pt x="8" y="0"/>
                    </a:cubicBezTo>
                    <a:cubicBezTo>
                      <a:pt x="9" y="0"/>
                      <a:pt x="7" y="3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6" name="Freeform 1934">
                <a:extLst>
                  <a:ext uri="{FF2B5EF4-FFF2-40B4-BE49-F238E27FC236}">
                    <a16:creationId xmlns:a16="http://schemas.microsoft.com/office/drawing/2014/main" id="{536EDAB1-122C-49A2-AAF6-60CA229B4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2" y="1365"/>
                <a:ext cx="44" cy="43"/>
              </a:xfrm>
              <a:custGeom>
                <a:avLst/>
                <a:gdLst>
                  <a:gd name="T0" fmla="*/ 6 w 9"/>
                  <a:gd name="T1" fmla="*/ 4 h 9"/>
                  <a:gd name="T2" fmla="*/ 0 w 9"/>
                  <a:gd name="T3" fmla="*/ 8 h 9"/>
                  <a:gd name="T4" fmla="*/ 8 w 9"/>
                  <a:gd name="T5" fmla="*/ 0 h 9"/>
                  <a:gd name="T6" fmla="*/ 6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4"/>
                    </a:moveTo>
                    <a:cubicBezTo>
                      <a:pt x="3" y="7"/>
                      <a:pt x="0" y="9"/>
                      <a:pt x="0" y="8"/>
                    </a:cubicBezTo>
                    <a:cubicBezTo>
                      <a:pt x="0" y="6"/>
                      <a:pt x="5" y="0"/>
                      <a:pt x="8" y="0"/>
                    </a:cubicBezTo>
                    <a:cubicBezTo>
                      <a:pt x="9" y="0"/>
                      <a:pt x="8" y="2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7" name="Freeform 1935">
                <a:extLst>
                  <a:ext uri="{FF2B5EF4-FFF2-40B4-BE49-F238E27FC236}">
                    <a16:creationId xmlns:a16="http://schemas.microsoft.com/office/drawing/2014/main" id="{8CC4FEA1-E957-4848-981B-DC9D4DB81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1399"/>
                <a:ext cx="44" cy="48"/>
              </a:xfrm>
              <a:custGeom>
                <a:avLst/>
                <a:gdLst>
                  <a:gd name="T0" fmla="*/ 6 w 9"/>
                  <a:gd name="T1" fmla="*/ 4 h 10"/>
                  <a:gd name="T2" fmla="*/ 0 w 9"/>
                  <a:gd name="T3" fmla="*/ 8 h 10"/>
                  <a:gd name="T4" fmla="*/ 7 w 9"/>
                  <a:gd name="T5" fmla="*/ 0 h 10"/>
                  <a:gd name="T6" fmla="*/ 6 w 9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6" y="4"/>
                    </a:moveTo>
                    <a:cubicBezTo>
                      <a:pt x="4" y="8"/>
                      <a:pt x="0" y="10"/>
                      <a:pt x="0" y="8"/>
                    </a:cubicBezTo>
                    <a:cubicBezTo>
                      <a:pt x="0" y="6"/>
                      <a:pt x="4" y="0"/>
                      <a:pt x="7" y="0"/>
                    </a:cubicBezTo>
                    <a:cubicBezTo>
                      <a:pt x="9" y="0"/>
                      <a:pt x="8" y="2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8" name="Freeform 1936">
                <a:extLst>
                  <a:ext uri="{FF2B5EF4-FFF2-40B4-BE49-F238E27FC236}">
                    <a16:creationId xmlns:a16="http://schemas.microsoft.com/office/drawing/2014/main" id="{9635BE73-CCBB-4ABE-8B99-0F4D06467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5" y="1331"/>
                <a:ext cx="49" cy="43"/>
              </a:xfrm>
              <a:custGeom>
                <a:avLst/>
                <a:gdLst>
                  <a:gd name="T0" fmla="*/ 7 w 10"/>
                  <a:gd name="T1" fmla="*/ 4 h 9"/>
                  <a:gd name="T2" fmla="*/ 0 w 10"/>
                  <a:gd name="T3" fmla="*/ 7 h 9"/>
                  <a:gd name="T4" fmla="*/ 8 w 10"/>
                  <a:gd name="T5" fmla="*/ 0 h 9"/>
                  <a:gd name="T6" fmla="*/ 7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7" y="4"/>
                    </a:moveTo>
                    <a:cubicBezTo>
                      <a:pt x="4" y="7"/>
                      <a:pt x="0" y="9"/>
                      <a:pt x="0" y="7"/>
                    </a:cubicBezTo>
                    <a:cubicBezTo>
                      <a:pt x="0" y="6"/>
                      <a:pt x="5" y="0"/>
                      <a:pt x="8" y="0"/>
                    </a:cubicBezTo>
                    <a:cubicBezTo>
                      <a:pt x="10" y="0"/>
                      <a:pt x="8" y="2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9" name="Freeform 1937">
                <a:extLst>
                  <a:ext uri="{FF2B5EF4-FFF2-40B4-BE49-F238E27FC236}">
                    <a16:creationId xmlns:a16="http://schemas.microsoft.com/office/drawing/2014/main" id="{11A28FB0-466C-4569-BB15-FB629D09F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293"/>
                <a:ext cx="48" cy="43"/>
              </a:xfrm>
              <a:custGeom>
                <a:avLst/>
                <a:gdLst>
                  <a:gd name="T0" fmla="*/ 7 w 10"/>
                  <a:gd name="T1" fmla="*/ 4 h 9"/>
                  <a:gd name="T2" fmla="*/ 1 w 10"/>
                  <a:gd name="T3" fmla="*/ 7 h 9"/>
                  <a:gd name="T4" fmla="*/ 8 w 10"/>
                  <a:gd name="T5" fmla="*/ 0 h 9"/>
                  <a:gd name="T6" fmla="*/ 7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7" y="4"/>
                    </a:moveTo>
                    <a:cubicBezTo>
                      <a:pt x="4" y="7"/>
                      <a:pt x="1" y="9"/>
                      <a:pt x="1" y="7"/>
                    </a:cubicBezTo>
                    <a:cubicBezTo>
                      <a:pt x="0" y="6"/>
                      <a:pt x="5" y="0"/>
                      <a:pt x="8" y="0"/>
                    </a:cubicBezTo>
                    <a:cubicBezTo>
                      <a:pt x="10" y="0"/>
                      <a:pt x="8" y="2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0" name="Freeform 1938">
                <a:extLst>
                  <a:ext uri="{FF2B5EF4-FFF2-40B4-BE49-F238E27FC236}">
                    <a16:creationId xmlns:a16="http://schemas.microsoft.com/office/drawing/2014/main" id="{20FC9D39-66C7-42BC-87A4-202285702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" y="1273"/>
                <a:ext cx="48" cy="44"/>
              </a:xfrm>
              <a:custGeom>
                <a:avLst/>
                <a:gdLst>
                  <a:gd name="T0" fmla="*/ 7 w 10"/>
                  <a:gd name="T1" fmla="*/ 4 h 9"/>
                  <a:gd name="T2" fmla="*/ 0 w 10"/>
                  <a:gd name="T3" fmla="*/ 8 h 9"/>
                  <a:gd name="T4" fmla="*/ 8 w 10"/>
                  <a:gd name="T5" fmla="*/ 0 h 9"/>
                  <a:gd name="T6" fmla="*/ 7 w 10"/>
                  <a:gd name="T7" fmla="*/ 4 h 9"/>
                  <a:gd name="T8" fmla="*/ 7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7" y="4"/>
                    </a:moveTo>
                    <a:cubicBezTo>
                      <a:pt x="4" y="7"/>
                      <a:pt x="0" y="9"/>
                      <a:pt x="0" y="8"/>
                    </a:cubicBezTo>
                    <a:cubicBezTo>
                      <a:pt x="1" y="6"/>
                      <a:pt x="6" y="1"/>
                      <a:pt x="8" y="0"/>
                    </a:cubicBezTo>
                    <a:cubicBezTo>
                      <a:pt x="10" y="0"/>
                      <a:pt x="8" y="3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1" name="Freeform 1939">
                <a:extLst>
                  <a:ext uri="{FF2B5EF4-FFF2-40B4-BE49-F238E27FC236}">
                    <a16:creationId xmlns:a16="http://schemas.microsoft.com/office/drawing/2014/main" id="{99B11F82-6197-4C6B-B081-76C844EB3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1182"/>
                <a:ext cx="44" cy="38"/>
              </a:xfrm>
              <a:custGeom>
                <a:avLst/>
                <a:gdLst>
                  <a:gd name="T0" fmla="*/ 6 w 9"/>
                  <a:gd name="T1" fmla="*/ 3 h 8"/>
                  <a:gd name="T2" fmla="*/ 0 w 9"/>
                  <a:gd name="T3" fmla="*/ 7 h 8"/>
                  <a:gd name="T4" fmla="*/ 8 w 9"/>
                  <a:gd name="T5" fmla="*/ 0 h 8"/>
                  <a:gd name="T6" fmla="*/ 8 w 9"/>
                  <a:gd name="T7" fmla="*/ 2 h 8"/>
                  <a:gd name="T8" fmla="*/ 6 w 9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6" y="3"/>
                    </a:moveTo>
                    <a:cubicBezTo>
                      <a:pt x="3" y="6"/>
                      <a:pt x="0" y="8"/>
                      <a:pt x="0" y="7"/>
                    </a:cubicBezTo>
                    <a:cubicBezTo>
                      <a:pt x="0" y="5"/>
                      <a:pt x="6" y="0"/>
                      <a:pt x="8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7" y="2"/>
                      <a:pt x="6" y="3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2" name="Freeform 1940">
                <a:extLst>
                  <a:ext uri="{FF2B5EF4-FFF2-40B4-BE49-F238E27FC236}">
                    <a16:creationId xmlns:a16="http://schemas.microsoft.com/office/drawing/2014/main" id="{C853BA2D-BBE1-4C46-9A1C-5BBC9BBB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" y="1182"/>
                <a:ext cx="48" cy="38"/>
              </a:xfrm>
              <a:custGeom>
                <a:avLst/>
                <a:gdLst>
                  <a:gd name="T0" fmla="*/ 7 w 10"/>
                  <a:gd name="T1" fmla="*/ 4 h 8"/>
                  <a:gd name="T2" fmla="*/ 1 w 10"/>
                  <a:gd name="T3" fmla="*/ 7 h 8"/>
                  <a:gd name="T4" fmla="*/ 9 w 10"/>
                  <a:gd name="T5" fmla="*/ 0 h 8"/>
                  <a:gd name="T6" fmla="*/ 9 w 10"/>
                  <a:gd name="T7" fmla="*/ 1 h 8"/>
                  <a:gd name="T8" fmla="*/ 7 w 10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7" y="4"/>
                    </a:moveTo>
                    <a:cubicBezTo>
                      <a:pt x="4" y="6"/>
                      <a:pt x="0" y="8"/>
                      <a:pt x="1" y="7"/>
                    </a:cubicBezTo>
                    <a:cubicBezTo>
                      <a:pt x="1" y="6"/>
                      <a:pt x="7" y="1"/>
                      <a:pt x="9" y="0"/>
                    </a:cubicBezTo>
                    <a:cubicBezTo>
                      <a:pt x="10" y="0"/>
                      <a:pt x="10" y="0"/>
                      <a:pt x="9" y="1"/>
                    </a:cubicBezTo>
                    <a:cubicBezTo>
                      <a:pt x="9" y="2"/>
                      <a:pt x="8" y="3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3" name="Freeform 1941">
                <a:extLst>
                  <a:ext uri="{FF2B5EF4-FFF2-40B4-BE49-F238E27FC236}">
                    <a16:creationId xmlns:a16="http://schemas.microsoft.com/office/drawing/2014/main" id="{05930A00-07C6-475B-8196-559600C07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1138"/>
                <a:ext cx="48" cy="34"/>
              </a:xfrm>
              <a:custGeom>
                <a:avLst/>
                <a:gdLst>
                  <a:gd name="T0" fmla="*/ 6 w 10"/>
                  <a:gd name="T1" fmla="*/ 3 h 7"/>
                  <a:gd name="T2" fmla="*/ 0 w 10"/>
                  <a:gd name="T3" fmla="*/ 7 h 7"/>
                  <a:gd name="T4" fmla="*/ 9 w 10"/>
                  <a:gd name="T5" fmla="*/ 0 h 7"/>
                  <a:gd name="T6" fmla="*/ 9 w 10"/>
                  <a:gd name="T7" fmla="*/ 1 h 7"/>
                  <a:gd name="T8" fmla="*/ 6 w 10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6" y="3"/>
                    </a:moveTo>
                    <a:cubicBezTo>
                      <a:pt x="3" y="6"/>
                      <a:pt x="1" y="7"/>
                      <a:pt x="0" y="7"/>
                    </a:cubicBezTo>
                    <a:cubicBezTo>
                      <a:pt x="0" y="6"/>
                      <a:pt x="7" y="1"/>
                      <a:pt x="9" y="0"/>
                    </a:cubicBezTo>
                    <a:cubicBezTo>
                      <a:pt x="9" y="0"/>
                      <a:pt x="10" y="0"/>
                      <a:pt x="9" y="1"/>
                    </a:cubicBezTo>
                    <a:cubicBezTo>
                      <a:pt x="9" y="2"/>
                      <a:pt x="8" y="3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4" name="Freeform 1942">
                <a:extLst>
                  <a:ext uri="{FF2B5EF4-FFF2-40B4-BE49-F238E27FC236}">
                    <a16:creationId xmlns:a16="http://schemas.microsoft.com/office/drawing/2014/main" id="{49987732-8469-4566-B4B2-22E1C25B5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" y="1133"/>
                <a:ext cx="48" cy="39"/>
              </a:xfrm>
              <a:custGeom>
                <a:avLst/>
                <a:gdLst>
                  <a:gd name="T0" fmla="*/ 6 w 10"/>
                  <a:gd name="T1" fmla="*/ 4 h 8"/>
                  <a:gd name="T2" fmla="*/ 0 w 10"/>
                  <a:gd name="T3" fmla="*/ 7 h 8"/>
                  <a:gd name="T4" fmla="*/ 9 w 10"/>
                  <a:gd name="T5" fmla="*/ 0 h 8"/>
                  <a:gd name="T6" fmla="*/ 8 w 10"/>
                  <a:gd name="T7" fmla="*/ 1 h 8"/>
                  <a:gd name="T8" fmla="*/ 6 w 10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6" y="4"/>
                    </a:moveTo>
                    <a:cubicBezTo>
                      <a:pt x="3" y="6"/>
                      <a:pt x="0" y="8"/>
                      <a:pt x="0" y="7"/>
                    </a:cubicBezTo>
                    <a:cubicBezTo>
                      <a:pt x="0" y="5"/>
                      <a:pt x="6" y="1"/>
                      <a:pt x="9" y="0"/>
                    </a:cubicBezTo>
                    <a:cubicBezTo>
                      <a:pt x="9" y="0"/>
                      <a:pt x="10" y="0"/>
                      <a:pt x="8" y="1"/>
                    </a:cubicBezTo>
                    <a:cubicBezTo>
                      <a:pt x="8" y="2"/>
                      <a:pt x="7" y="2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5" name="Freeform 1943">
                <a:extLst>
                  <a:ext uri="{FF2B5EF4-FFF2-40B4-BE49-F238E27FC236}">
                    <a16:creationId xmlns:a16="http://schemas.microsoft.com/office/drawing/2014/main" id="{DF05E895-5A54-42C7-BF30-A799A7CFB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" y="1129"/>
                <a:ext cx="43" cy="38"/>
              </a:xfrm>
              <a:custGeom>
                <a:avLst/>
                <a:gdLst>
                  <a:gd name="T0" fmla="*/ 6 w 9"/>
                  <a:gd name="T1" fmla="*/ 4 h 8"/>
                  <a:gd name="T2" fmla="*/ 0 w 9"/>
                  <a:gd name="T3" fmla="*/ 7 h 8"/>
                  <a:gd name="T4" fmla="*/ 8 w 9"/>
                  <a:gd name="T5" fmla="*/ 0 h 8"/>
                  <a:gd name="T6" fmla="*/ 8 w 9"/>
                  <a:gd name="T7" fmla="*/ 2 h 8"/>
                  <a:gd name="T8" fmla="*/ 6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6" y="4"/>
                    </a:moveTo>
                    <a:cubicBezTo>
                      <a:pt x="3" y="6"/>
                      <a:pt x="0" y="8"/>
                      <a:pt x="0" y="7"/>
                    </a:cubicBezTo>
                    <a:cubicBezTo>
                      <a:pt x="0" y="5"/>
                      <a:pt x="5" y="1"/>
                      <a:pt x="8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7" y="3"/>
                      <a:pt x="6" y="3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6" name="Freeform 1944">
                <a:extLst>
                  <a:ext uri="{FF2B5EF4-FFF2-40B4-BE49-F238E27FC236}">
                    <a16:creationId xmlns:a16="http://schemas.microsoft.com/office/drawing/2014/main" id="{501690D1-F85F-47B6-880B-C0BFC6479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1182"/>
                <a:ext cx="48" cy="43"/>
              </a:xfrm>
              <a:custGeom>
                <a:avLst/>
                <a:gdLst>
                  <a:gd name="T0" fmla="*/ 7 w 10"/>
                  <a:gd name="T1" fmla="*/ 4 h 9"/>
                  <a:gd name="T2" fmla="*/ 1 w 10"/>
                  <a:gd name="T3" fmla="*/ 7 h 9"/>
                  <a:gd name="T4" fmla="*/ 9 w 10"/>
                  <a:gd name="T5" fmla="*/ 0 h 9"/>
                  <a:gd name="T6" fmla="*/ 8 w 10"/>
                  <a:gd name="T7" fmla="*/ 3 h 9"/>
                  <a:gd name="T8" fmla="*/ 7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7" y="4"/>
                    </a:moveTo>
                    <a:cubicBezTo>
                      <a:pt x="4" y="7"/>
                      <a:pt x="0" y="9"/>
                      <a:pt x="1" y="7"/>
                    </a:cubicBezTo>
                    <a:cubicBezTo>
                      <a:pt x="1" y="6"/>
                      <a:pt x="6" y="1"/>
                      <a:pt x="9" y="0"/>
                    </a:cubicBezTo>
                    <a:cubicBezTo>
                      <a:pt x="10" y="0"/>
                      <a:pt x="8" y="3"/>
                      <a:pt x="8" y="3"/>
                    </a:cubicBezTo>
                    <a:cubicBezTo>
                      <a:pt x="8" y="3"/>
                      <a:pt x="7" y="4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7" name="Freeform 1945">
                <a:extLst>
                  <a:ext uri="{FF2B5EF4-FFF2-40B4-BE49-F238E27FC236}">
                    <a16:creationId xmlns:a16="http://schemas.microsoft.com/office/drawing/2014/main" id="{4124C302-E3F4-41D3-896F-611FABA69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" y="1153"/>
                <a:ext cx="43" cy="38"/>
              </a:xfrm>
              <a:custGeom>
                <a:avLst/>
                <a:gdLst>
                  <a:gd name="T0" fmla="*/ 6 w 9"/>
                  <a:gd name="T1" fmla="*/ 4 h 8"/>
                  <a:gd name="T2" fmla="*/ 0 w 9"/>
                  <a:gd name="T3" fmla="*/ 7 h 8"/>
                  <a:gd name="T4" fmla="*/ 8 w 9"/>
                  <a:gd name="T5" fmla="*/ 0 h 8"/>
                  <a:gd name="T6" fmla="*/ 7 w 9"/>
                  <a:gd name="T7" fmla="*/ 3 h 8"/>
                  <a:gd name="T8" fmla="*/ 6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6" y="4"/>
                    </a:moveTo>
                    <a:cubicBezTo>
                      <a:pt x="3" y="7"/>
                      <a:pt x="0" y="8"/>
                      <a:pt x="0" y="7"/>
                    </a:cubicBezTo>
                    <a:cubicBezTo>
                      <a:pt x="0" y="5"/>
                      <a:pt x="5" y="1"/>
                      <a:pt x="8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8" name="Freeform 1946">
                <a:extLst>
                  <a:ext uri="{FF2B5EF4-FFF2-40B4-BE49-F238E27FC236}">
                    <a16:creationId xmlns:a16="http://schemas.microsoft.com/office/drawing/2014/main" id="{28663F9D-8008-44C3-8C11-E5B01FEBED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9" y="1201"/>
                <a:ext cx="48" cy="43"/>
              </a:xfrm>
              <a:custGeom>
                <a:avLst/>
                <a:gdLst>
                  <a:gd name="T0" fmla="*/ 7 w 10"/>
                  <a:gd name="T1" fmla="*/ 4 h 9"/>
                  <a:gd name="T2" fmla="*/ 0 w 10"/>
                  <a:gd name="T3" fmla="*/ 7 h 9"/>
                  <a:gd name="T4" fmla="*/ 8 w 10"/>
                  <a:gd name="T5" fmla="*/ 1 h 9"/>
                  <a:gd name="T6" fmla="*/ 8 w 10"/>
                  <a:gd name="T7" fmla="*/ 3 h 9"/>
                  <a:gd name="T8" fmla="*/ 7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7" y="4"/>
                    </a:moveTo>
                    <a:cubicBezTo>
                      <a:pt x="4" y="7"/>
                      <a:pt x="1" y="9"/>
                      <a:pt x="0" y="7"/>
                    </a:cubicBezTo>
                    <a:cubicBezTo>
                      <a:pt x="0" y="6"/>
                      <a:pt x="5" y="1"/>
                      <a:pt x="8" y="1"/>
                    </a:cubicBezTo>
                    <a:cubicBezTo>
                      <a:pt x="10" y="0"/>
                      <a:pt x="8" y="3"/>
                      <a:pt x="8" y="3"/>
                    </a:cubicBezTo>
                    <a:cubicBezTo>
                      <a:pt x="7" y="4"/>
                      <a:pt x="7" y="4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9" name="Freeform 1947">
                <a:extLst>
                  <a:ext uri="{FF2B5EF4-FFF2-40B4-BE49-F238E27FC236}">
                    <a16:creationId xmlns:a16="http://schemas.microsoft.com/office/drawing/2014/main" id="{AB225517-2139-45DC-97AE-CE4F7B27B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5" y="1249"/>
                <a:ext cx="48" cy="44"/>
              </a:xfrm>
              <a:custGeom>
                <a:avLst/>
                <a:gdLst>
                  <a:gd name="T0" fmla="*/ 7 w 10"/>
                  <a:gd name="T1" fmla="*/ 4 h 9"/>
                  <a:gd name="T2" fmla="*/ 0 w 10"/>
                  <a:gd name="T3" fmla="*/ 7 h 9"/>
                  <a:gd name="T4" fmla="*/ 8 w 10"/>
                  <a:gd name="T5" fmla="*/ 0 h 9"/>
                  <a:gd name="T6" fmla="*/ 7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7" y="4"/>
                    </a:moveTo>
                    <a:cubicBezTo>
                      <a:pt x="4" y="7"/>
                      <a:pt x="0" y="9"/>
                      <a:pt x="0" y="7"/>
                    </a:cubicBezTo>
                    <a:cubicBezTo>
                      <a:pt x="0" y="5"/>
                      <a:pt x="5" y="1"/>
                      <a:pt x="8" y="0"/>
                    </a:cubicBezTo>
                    <a:cubicBezTo>
                      <a:pt x="10" y="0"/>
                      <a:pt x="8" y="3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0" name="Freeform 1948">
                <a:extLst>
                  <a:ext uri="{FF2B5EF4-FFF2-40B4-BE49-F238E27FC236}">
                    <a16:creationId xmlns:a16="http://schemas.microsoft.com/office/drawing/2014/main" id="{7944BC85-ED23-4135-93A4-2310DBD91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" y="1239"/>
                <a:ext cx="48" cy="44"/>
              </a:xfrm>
              <a:custGeom>
                <a:avLst/>
                <a:gdLst>
                  <a:gd name="T0" fmla="*/ 7 w 10"/>
                  <a:gd name="T1" fmla="*/ 4 h 9"/>
                  <a:gd name="T2" fmla="*/ 0 w 10"/>
                  <a:gd name="T3" fmla="*/ 7 h 9"/>
                  <a:gd name="T4" fmla="*/ 8 w 10"/>
                  <a:gd name="T5" fmla="*/ 0 h 9"/>
                  <a:gd name="T6" fmla="*/ 7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7" y="4"/>
                    </a:moveTo>
                    <a:cubicBezTo>
                      <a:pt x="4" y="7"/>
                      <a:pt x="0" y="9"/>
                      <a:pt x="0" y="7"/>
                    </a:cubicBezTo>
                    <a:cubicBezTo>
                      <a:pt x="0" y="5"/>
                      <a:pt x="5" y="1"/>
                      <a:pt x="8" y="0"/>
                    </a:cubicBezTo>
                    <a:cubicBezTo>
                      <a:pt x="10" y="0"/>
                      <a:pt x="9" y="3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1" name="Freeform 1949">
                <a:extLst>
                  <a:ext uri="{FF2B5EF4-FFF2-40B4-BE49-F238E27FC236}">
                    <a16:creationId xmlns:a16="http://schemas.microsoft.com/office/drawing/2014/main" id="{8EC93661-4281-42EA-9B54-FAC44CC6B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2" y="1196"/>
                <a:ext cx="44" cy="39"/>
              </a:xfrm>
              <a:custGeom>
                <a:avLst/>
                <a:gdLst>
                  <a:gd name="T0" fmla="*/ 6 w 9"/>
                  <a:gd name="T1" fmla="*/ 4 h 8"/>
                  <a:gd name="T2" fmla="*/ 0 w 9"/>
                  <a:gd name="T3" fmla="*/ 7 h 8"/>
                  <a:gd name="T4" fmla="*/ 7 w 9"/>
                  <a:gd name="T5" fmla="*/ 0 h 8"/>
                  <a:gd name="T6" fmla="*/ 7 w 9"/>
                  <a:gd name="T7" fmla="*/ 3 h 8"/>
                  <a:gd name="T8" fmla="*/ 6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6" y="4"/>
                    </a:moveTo>
                    <a:cubicBezTo>
                      <a:pt x="3" y="7"/>
                      <a:pt x="0" y="8"/>
                      <a:pt x="0" y="7"/>
                    </a:cubicBezTo>
                    <a:cubicBezTo>
                      <a:pt x="0" y="5"/>
                      <a:pt x="4" y="0"/>
                      <a:pt x="7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2" name="Freeform 1950">
                <a:extLst>
                  <a:ext uri="{FF2B5EF4-FFF2-40B4-BE49-F238E27FC236}">
                    <a16:creationId xmlns:a16="http://schemas.microsoft.com/office/drawing/2014/main" id="{576A8BD3-00FC-4177-A929-B934973F4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6" y="1182"/>
                <a:ext cx="48" cy="43"/>
              </a:xfrm>
              <a:custGeom>
                <a:avLst/>
                <a:gdLst>
                  <a:gd name="T0" fmla="*/ 7 w 10"/>
                  <a:gd name="T1" fmla="*/ 4 h 9"/>
                  <a:gd name="T2" fmla="*/ 0 w 10"/>
                  <a:gd name="T3" fmla="*/ 7 h 9"/>
                  <a:gd name="T4" fmla="*/ 8 w 10"/>
                  <a:gd name="T5" fmla="*/ 1 h 9"/>
                  <a:gd name="T6" fmla="*/ 8 w 10"/>
                  <a:gd name="T7" fmla="*/ 4 h 9"/>
                  <a:gd name="T8" fmla="*/ 7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7" y="4"/>
                    </a:moveTo>
                    <a:cubicBezTo>
                      <a:pt x="4" y="7"/>
                      <a:pt x="1" y="9"/>
                      <a:pt x="0" y="7"/>
                    </a:cubicBezTo>
                    <a:cubicBezTo>
                      <a:pt x="0" y="5"/>
                      <a:pt x="5" y="1"/>
                      <a:pt x="8" y="1"/>
                    </a:cubicBezTo>
                    <a:cubicBezTo>
                      <a:pt x="10" y="0"/>
                      <a:pt x="9" y="3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3" name="Freeform 1951">
                <a:extLst>
                  <a:ext uri="{FF2B5EF4-FFF2-40B4-BE49-F238E27FC236}">
                    <a16:creationId xmlns:a16="http://schemas.microsoft.com/office/drawing/2014/main" id="{6413BE92-6279-4CCA-960D-0493C5158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3" y="1138"/>
                <a:ext cx="49" cy="34"/>
              </a:xfrm>
              <a:custGeom>
                <a:avLst/>
                <a:gdLst>
                  <a:gd name="T0" fmla="*/ 7 w 10"/>
                  <a:gd name="T1" fmla="*/ 3 h 7"/>
                  <a:gd name="T2" fmla="*/ 0 w 10"/>
                  <a:gd name="T3" fmla="*/ 6 h 7"/>
                  <a:gd name="T4" fmla="*/ 8 w 10"/>
                  <a:gd name="T5" fmla="*/ 0 h 7"/>
                  <a:gd name="T6" fmla="*/ 7 w 10"/>
                  <a:gd name="T7" fmla="*/ 2 h 7"/>
                  <a:gd name="T8" fmla="*/ 7 w 10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7" y="3"/>
                    </a:moveTo>
                    <a:cubicBezTo>
                      <a:pt x="4" y="6"/>
                      <a:pt x="0" y="7"/>
                      <a:pt x="0" y="6"/>
                    </a:cubicBezTo>
                    <a:cubicBezTo>
                      <a:pt x="0" y="4"/>
                      <a:pt x="5" y="0"/>
                      <a:pt x="8" y="0"/>
                    </a:cubicBezTo>
                    <a:cubicBezTo>
                      <a:pt x="10" y="0"/>
                      <a:pt x="8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4" name="Freeform 1952">
                <a:extLst>
                  <a:ext uri="{FF2B5EF4-FFF2-40B4-BE49-F238E27FC236}">
                    <a16:creationId xmlns:a16="http://schemas.microsoft.com/office/drawing/2014/main" id="{34DEB3B6-F30E-418B-9757-5E4910E9D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1" y="1220"/>
                <a:ext cx="43" cy="44"/>
              </a:xfrm>
              <a:custGeom>
                <a:avLst/>
                <a:gdLst>
                  <a:gd name="T0" fmla="*/ 7 w 9"/>
                  <a:gd name="T1" fmla="*/ 4 h 9"/>
                  <a:gd name="T2" fmla="*/ 0 w 9"/>
                  <a:gd name="T3" fmla="*/ 7 h 9"/>
                  <a:gd name="T4" fmla="*/ 7 w 9"/>
                  <a:gd name="T5" fmla="*/ 0 h 9"/>
                  <a:gd name="T6" fmla="*/ 7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7" y="4"/>
                    </a:moveTo>
                    <a:cubicBezTo>
                      <a:pt x="4" y="7"/>
                      <a:pt x="0" y="9"/>
                      <a:pt x="0" y="7"/>
                    </a:cubicBezTo>
                    <a:cubicBezTo>
                      <a:pt x="0" y="5"/>
                      <a:pt x="4" y="1"/>
                      <a:pt x="7" y="0"/>
                    </a:cubicBezTo>
                    <a:cubicBezTo>
                      <a:pt x="9" y="0"/>
                      <a:pt x="8" y="3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5" name="Freeform 1953">
                <a:extLst>
                  <a:ext uri="{FF2B5EF4-FFF2-40B4-BE49-F238E27FC236}">
                    <a16:creationId xmlns:a16="http://schemas.microsoft.com/office/drawing/2014/main" id="{6C853E4E-E156-4B4E-A5C2-B282BC7A7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" y="1235"/>
                <a:ext cx="48" cy="43"/>
              </a:xfrm>
              <a:custGeom>
                <a:avLst/>
                <a:gdLst>
                  <a:gd name="T0" fmla="*/ 8 w 10"/>
                  <a:gd name="T1" fmla="*/ 4 h 9"/>
                  <a:gd name="T2" fmla="*/ 1 w 10"/>
                  <a:gd name="T3" fmla="*/ 6 h 9"/>
                  <a:gd name="T4" fmla="*/ 8 w 10"/>
                  <a:gd name="T5" fmla="*/ 0 h 9"/>
                  <a:gd name="T6" fmla="*/ 8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8" y="4"/>
                    </a:moveTo>
                    <a:cubicBezTo>
                      <a:pt x="5" y="7"/>
                      <a:pt x="1" y="9"/>
                      <a:pt x="1" y="6"/>
                    </a:cubicBezTo>
                    <a:cubicBezTo>
                      <a:pt x="0" y="4"/>
                      <a:pt x="5" y="0"/>
                      <a:pt x="8" y="0"/>
                    </a:cubicBezTo>
                    <a:cubicBezTo>
                      <a:pt x="10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6" name="Freeform 1954">
                <a:extLst>
                  <a:ext uri="{FF2B5EF4-FFF2-40B4-BE49-F238E27FC236}">
                    <a16:creationId xmlns:a16="http://schemas.microsoft.com/office/drawing/2014/main" id="{8F9D55B1-7042-47C4-9044-CA1891CDC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" y="1321"/>
                <a:ext cx="48" cy="44"/>
              </a:xfrm>
              <a:custGeom>
                <a:avLst/>
                <a:gdLst>
                  <a:gd name="T0" fmla="*/ 8 w 10"/>
                  <a:gd name="T1" fmla="*/ 4 h 9"/>
                  <a:gd name="T2" fmla="*/ 0 w 10"/>
                  <a:gd name="T3" fmla="*/ 7 h 9"/>
                  <a:gd name="T4" fmla="*/ 8 w 10"/>
                  <a:gd name="T5" fmla="*/ 0 h 9"/>
                  <a:gd name="T6" fmla="*/ 8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8" y="4"/>
                    </a:moveTo>
                    <a:cubicBezTo>
                      <a:pt x="5" y="7"/>
                      <a:pt x="1" y="9"/>
                      <a:pt x="0" y="7"/>
                    </a:cubicBezTo>
                    <a:cubicBezTo>
                      <a:pt x="0" y="5"/>
                      <a:pt x="4" y="0"/>
                      <a:pt x="8" y="0"/>
                    </a:cubicBezTo>
                    <a:cubicBezTo>
                      <a:pt x="10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7" name="Freeform 1955">
                <a:extLst>
                  <a:ext uri="{FF2B5EF4-FFF2-40B4-BE49-F238E27FC236}">
                    <a16:creationId xmlns:a16="http://schemas.microsoft.com/office/drawing/2014/main" id="{FCC424B0-1FC8-4A33-A062-F3B5BDB7F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8" y="1379"/>
                <a:ext cx="53" cy="49"/>
              </a:xfrm>
              <a:custGeom>
                <a:avLst/>
                <a:gdLst>
                  <a:gd name="T0" fmla="*/ 9 w 11"/>
                  <a:gd name="T1" fmla="*/ 4 h 10"/>
                  <a:gd name="T2" fmla="*/ 1 w 11"/>
                  <a:gd name="T3" fmla="*/ 7 h 10"/>
                  <a:gd name="T4" fmla="*/ 8 w 11"/>
                  <a:gd name="T5" fmla="*/ 0 h 10"/>
                  <a:gd name="T6" fmla="*/ 9 w 11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9" y="4"/>
                    </a:moveTo>
                    <a:cubicBezTo>
                      <a:pt x="6" y="8"/>
                      <a:pt x="2" y="10"/>
                      <a:pt x="1" y="7"/>
                    </a:cubicBezTo>
                    <a:cubicBezTo>
                      <a:pt x="0" y="5"/>
                      <a:pt x="4" y="0"/>
                      <a:pt x="8" y="0"/>
                    </a:cubicBezTo>
                    <a:cubicBezTo>
                      <a:pt x="11" y="0"/>
                      <a:pt x="10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8" name="Freeform 1956">
                <a:extLst>
                  <a:ext uri="{FF2B5EF4-FFF2-40B4-BE49-F238E27FC236}">
                    <a16:creationId xmlns:a16="http://schemas.microsoft.com/office/drawing/2014/main" id="{B59B29B7-7687-49D7-AB85-FB3CE6F12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" y="1408"/>
                <a:ext cx="48" cy="48"/>
              </a:xfrm>
              <a:custGeom>
                <a:avLst/>
                <a:gdLst>
                  <a:gd name="T0" fmla="*/ 9 w 10"/>
                  <a:gd name="T1" fmla="*/ 5 h 10"/>
                  <a:gd name="T2" fmla="*/ 1 w 10"/>
                  <a:gd name="T3" fmla="*/ 7 h 10"/>
                  <a:gd name="T4" fmla="*/ 8 w 10"/>
                  <a:gd name="T5" fmla="*/ 0 h 10"/>
                  <a:gd name="T6" fmla="*/ 9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9" y="5"/>
                    </a:moveTo>
                    <a:cubicBezTo>
                      <a:pt x="7" y="9"/>
                      <a:pt x="1" y="10"/>
                      <a:pt x="1" y="7"/>
                    </a:cubicBezTo>
                    <a:cubicBezTo>
                      <a:pt x="0" y="5"/>
                      <a:pt x="4" y="0"/>
                      <a:pt x="8" y="0"/>
                    </a:cubicBezTo>
                    <a:cubicBezTo>
                      <a:pt x="10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9" name="Freeform 1957">
                <a:extLst>
                  <a:ext uri="{FF2B5EF4-FFF2-40B4-BE49-F238E27FC236}">
                    <a16:creationId xmlns:a16="http://schemas.microsoft.com/office/drawing/2014/main" id="{32DCB21E-5EAC-411E-9A1C-B73A2869D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1" y="1408"/>
                <a:ext cx="53" cy="53"/>
              </a:xfrm>
              <a:custGeom>
                <a:avLst/>
                <a:gdLst>
                  <a:gd name="T0" fmla="*/ 9 w 11"/>
                  <a:gd name="T1" fmla="*/ 5 h 11"/>
                  <a:gd name="T2" fmla="*/ 1 w 11"/>
                  <a:gd name="T3" fmla="*/ 8 h 11"/>
                  <a:gd name="T4" fmla="*/ 8 w 11"/>
                  <a:gd name="T5" fmla="*/ 1 h 11"/>
                  <a:gd name="T6" fmla="*/ 9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9" y="5"/>
                    </a:moveTo>
                    <a:cubicBezTo>
                      <a:pt x="7" y="9"/>
                      <a:pt x="2" y="11"/>
                      <a:pt x="1" y="8"/>
                    </a:cubicBezTo>
                    <a:cubicBezTo>
                      <a:pt x="0" y="6"/>
                      <a:pt x="4" y="1"/>
                      <a:pt x="8" y="1"/>
                    </a:cubicBezTo>
                    <a:cubicBezTo>
                      <a:pt x="11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0" name="Freeform 1958">
                <a:extLst>
                  <a:ext uri="{FF2B5EF4-FFF2-40B4-BE49-F238E27FC236}">
                    <a16:creationId xmlns:a16="http://schemas.microsoft.com/office/drawing/2014/main" id="{171DBC95-2486-49F4-A5E8-BCC3070E4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8" y="1360"/>
                <a:ext cx="53" cy="48"/>
              </a:xfrm>
              <a:custGeom>
                <a:avLst/>
                <a:gdLst>
                  <a:gd name="T0" fmla="*/ 9 w 11"/>
                  <a:gd name="T1" fmla="*/ 4 h 10"/>
                  <a:gd name="T2" fmla="*/ 1 w 11"/>
                  <a:gd name="T3" fmla="*/ 7 h 10"/>
                  <a:gd name="T4" fmla="*/ 8 w 11"/>
                  <a:gd name="T5" fmla="*/ 0 h 10"/>
                  <a:gd name="T6" fmla="*/ 9 w 11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9" y="4"/>
                    </a:moveTo>
                    <a:cubicBezTo>
                      <a:pt x="7" y="8"/>
                      <a:pt x="2" y="10"/>
                      <a:pt x="1" y="7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1" y="0"/>
                      <a:pt x="10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1" name="Freeform 1959">
                <a:extLst>
                  <a:ext uri="{FF2B5EF4-FFF2-40B4-BE49-F238E27FC236}">
                    <a16:creationId xmlns:a16="http://schemas.microsoft.com/office/drawing/2014/main" id="{B8F02D60-9B7E-4DBE-90BC-772587AE2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1350"/>
                <a:ext cx="53" cy="49"/>
              </a:xfrm>
              <a:custGeom>
                <a:avLst/>
                <a:gdLst>
                  <a:gd name="T0" fmla="*/ 9 w 11"/>
                  <a:gd name="T1" fmla="*/ 5 h 10"/>
                  <a:gd name="T2" fmla="*/ 1 w 11"/>
                  <a:gd name="T3" fmla="*/ 8 h 10"/>
                  <a:gd name="T4" fmla="*/ 8 w 11"/>
                  <a:gd name="T5" fmla="*/ 0 h 10"/>
                  <a:gd name="T6" fmla="*/ 9 w 11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9" y="5"/>
                    </a:moveTo>
                    <a:cubicBezTo>
                      <a:pt x="7" y="8"/>
                      <a:pt x="2" y="10"/>
                      <a:pt x="1" y="8"/>
                    </a:cubicBezTo>
                    <a:cubicBezTo>
                      <a:pt x="0" y="5"/>
                      <a:pt x="4" y="1"/>
                      <a:pt x="8" y="0"/>
                    </a:cubicBezTo>
                    <a:cubicBezTo>
                      <a:pt x="11" y="0"/>
                      <a:pt x="10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2" name="Freeform 1960">
                <a:extLst>
                  <a:ext uri="{FF2B5EF4-FFF2-40B4-BE49-F238E27FC236}">
                    <a16:creationId xmlns:a16="http://schemas.microsoft.com/office/drawing/2014/main" id="{E8B73F27-E838-4302-A639-6B5837479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1" y="1321"/>
                <a:ext cx="48" cy="49"/>
              </a:xfrm>
              <a:custGeom>
                <a:avLst/>
                <a:gdLst>
                  <a:gd name="T0" fmla="*/ 8 w 10"/>
                  <a:gd name="T1" fmla="*/ 4 h 10"/>
                  <a:gd name="T2" fmla="*/ 0 w 10"/>
                  <a:gd name="T3" fmla="*/ 7 h 10"/>
                  <a:gd name="T4" fmla="*/ 7 w 10"/>
                  <a:gd name="T5" fmla="*/ 0 h 10"/>
                  <a:gd name="T6" fmla="*/ 8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6" y="8"/>
                      <a:pt x="1" y="10"/>
                      <a:pt x="0" y="7"/>
                    </a:cubicBezTo>
                    <a:cubicBezTo>
                      <a:pt x="0" y="5"/>
                      <a:pt x="4" y="0"/>
                      <a:pt x="7" y="0"/>
                    </a:cubicBezTo>
                    <a:cubicBezTo>
                      <a:pt x="10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3" name="Freeform 1961">
                <a:extLst>
                  <a:ext uri="{FF2B5EF4-FFF2-40B4-BE49-F238E27FC236}">
                    <a16:creationId xmlns:a16="http://schemas.microsoft.com/office/drawing/2014/main" id="{9A6B6865-B5C7-4278-995D-BF6CFDA49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8" y="1288"/>
                <a:ext cx="48" cy="48"/>
              </a:xfrm>
              <a:custGeom>
                <a:avLst/>
                <a:gdLst>
                  <a:gd name="T0" fmla="*/ 8 w 10"/>
                  <a:gd name="T1" fmla="*/ 4 h 10"/>
                  <a:gd name="T2" fmla="*/ 0 w 10"/>
                  <a:gd name="T3" fmla="*/ 7 h 10"/>
                  <a:gd name="T4" fmla="*/ 7 w 10"/>
                  <a:gd name="T5" fmla="*/ 0 h 10"/>
                  <a:gd name="T6" fmla="*/ 8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6" y="8"/>
                      <a:pt x="0" y="10"/>
                      <a:pt x="0" y="7"/>
                    </a:cubicBezTo>
                    <a:cubicBezTo>
                      <a:pt x="0" y="5"/>
                      <a:pt x="3" y="1"/>
                      <a:pt x="7" y="0"/>
                    </a:cubicBezTo>
                    <a:cubicBezTo>
                      <a:pt x="10" y="0"/>
                      <a:pt x="9" y="3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4" name="Freeform 1962">
                <a:extLst>
                  <a:ext uri="{FF2B5EF4-FFF2-40B4-BE49-F238E27FC236}">
                    <a16:creationId xmlns:a16="http://schemas.microsoft.com/office/drawing/2014/main" id="{6FE4A795-ED79-4FE5-93DB-CEF35B055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7" y="1297"/>
                <a:ext cx="48" cy="49"/>
              </a:xfrm>
              <a:custGeom>
                <a:avLst/>
                <a:gdLst>
                  <a:gd name="T0" fmla="*/ 9 w 10"/>
                  <a:gd name="T1" fmla="*/ 4 h 10"/>
                  <a:gd name="T2" fmla="*/ 1 w 10"/>
                  <a:gd name="T3" fmla="*/ 7 h 10"/>
                  <a:gd name="T4" fmla="*/ 8 w 10"/>
                  <a:gd name="T5" fmla="*/ 0 h 10"/>
                  <a:gd name="T6" fmla="*/ 9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6" y="8"/>
                      <a:pt x="1" y="10"/>
                      <a:pt x="1" y="7"/>
                    </a:cubicBezTo>
                    <a:cubicBezTo>
                      <a:pt x="0" y="5"/>
                      <a:pt x="4" y="0"/>
                      <a:pt x="8" y="0"/>
                    </a:cubicBezTo>
                    <a:cubicBezTo>
                      <a:pt x="10" y="0"/>
                      <a:pt x="10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5" name="Freeform 1963">
                <a:extLst>
                  <a:ext uri="{FF2B5EF4-FFF2-40B4-BE49-F238E27FC236}">
                    <a16:creationId xmlns:a16="http://schemas.microsoft.com/office/drawing/2014/main" id="{F74A6CCA-90CF-4986-8075-5EC96586D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9" y="1273"/>
                <a:ext cx="49" cy="44"/>
              </a:xfrm>
              <a:custGeom>
                <a:avLst/>
                <a:gdLst>
                  <a:gd name="T0" fmla="*/ 9 w 10"/>
                  <a:gd name="T1" fmla="*/ 4 h 9"/>
                  <a:gd name="T2" fmla="*/ 1 w 10"/>
                  <a:gd name="T3" fmla="*/ 7 h 9"/>
                  <a:gd name="T4" fmla="*/ 7 w 10"/>
                  <a:gd name="T5" fmla="*/ 0 h 9"/>
                  <a:gd name="T6" fmla="*/ 9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9" y="4"/>
                    </a:moveTo>
                    <a:cubicBezTo>
                      <a:pt x="6" y="8"/>
                      <a:pt x="1" y="9"/>
                      <a:pt x="1" y="7"/>
                    </a:cubicBezTo>
                    <a:cubicBezTo>
                      <a:pt x="0" y="5"/>
                      <a:pt x="4" y="0"/>
                      <a:pt x="7" y="0"/>
                    </a:cubicBezTo>
                    <a:cubicBezTo>
                      <a:pt x="10" y="0"/>
                      <a:pt x="10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6" name="Freeform 1964">
                <a:extLst>
                  <a:ext uri="{FF2B5EF4-FFF2-40B4-BE49-F238E27FC236}">
                    <a16:creationId xmlns:a16="http://schemas.microsoft.com/office/drawing/2014/main" id="{E2295B4F-A708-4537-84DC-25A9259FD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5" y="1230"/>
                <a:ext cx="43" cy="43"/>
              </a:xfrm>
              <a:custGeom>
                <a:avLst/>
                <a:gdLst>
                  <a:gd name="T0" fmla="*/ 8 w 9"/>
                  <a:gd name="T1" fmla="*/ 4 h 9"/>
                  <a:gd name="T2" fmla="*/ 0 w 9"/>
                  <a:gd name="T3" fmla="*/ 6 h 9"/>
                  <a:gd name="T4" fmla="*/ 7 w 9"/>
                  <a:gd name="T5" fmla="*/ 0 h 9"/>
                  <a:gd name="T6" fmla="*/ 8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8" y="4"/>
                    </a:moveTo>
                    <a:cubicBezTo>
                      <a:pt x="5" y="7"/>
                      <a:pt x="1" y="9"/>
                      <a:pt x="0" y="6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9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7" name="Freeform 1965">
                <a:extLst>
                  <a:ext uri="{FF2B5EF4-FFF2-40B4-BE49-F238E27FC236}">
                    <a16:creationId xmlns:a16="http://schemas.microsoft.com/office/drawing/2014/main" id="{08988C97-985B-4BFD-8A7F-B79EDEEBB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1182"/>
                <a:ext cx="48" cy="43"/>
              </a:xfrm>
              <a:custGeom>
                <a:avLst/>
                <a:gdLst>
                  <a:gd name="T0" fmla="*/ 8 w 10"/>
                  <a:gd name="T1" fmla="*/ 4 h 9"/>
                  <a:gd name="T2" fmla="*/ 0 w 10"/>
                  <a:gd name="T3" fmla="*/ 6 h 9"/>
                  <a:gd name="T4" fmla="*/ 7 w 10"/>
                  <a:gd name="T5" fmla="*/ 0 h 9"/>
                  <a:gd name="T6" fmla="*/ 8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8" y="4"/>
                    </a:moveTo>
                    <a:cubicBezTo>
                      <a:pt x="5" y="7"/>
                      <a:pt x="0" y="9"/>
                      <a:pt x="0" y="6"/>
                    </a:cubicBezTo>
                    <a:cubicBezTo>
                      <a:pt x="0" y="4"/>
                      <a:pt x="4" y="1"/>
                      <a:pt x="7" y="0"/>
                    </a:cubicBezTo>
                    <a:cubicBezTo>
                      <a:pt x="10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8" name="Freeform 1966">
                <a:extLst>
                  <a:ext uri="{FF2B5EF4-FFF2-40B4-BE49-F238E27FC236}">
                    <a16:creationId xmlns:a16="http://schemas.microsoft.com/office/drawing/2014/main" id="{D3B801F6-4B7E-45C9-9450-80DFE5D2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" y="1138"/>
                <a:ext cx="49" cy="39"/>
              </a:xfrm>
              <a:custGeom>
                <a:avLst/>
                <a:gdLst>
                  <a:gd name="T0" fmla="*/ 7 w 10"/>
                  <a:gd name="T1" fmla="*/ 4 h 8"/>
                  <a:gd name="T2" fmla="*/ 0 w 10"/>
                  <a:gd name="T3" fmla="*/ 6 h 8"/>
                  <a:gd name="T4" fmla="*/ 8 w 10"/>
                  <a:gd name="T5" fmla="*/ 0 h 8"/>
                  <a:gd name="T6" fmla="*/ 7 w 10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7" y="4"/>
                    </a:moveTo>
                    <a:cubicBezTo>
                      <a:pt x="5" y="6"/>
                      <a:pt x="0" y="8"/>
                      <a:pt x="0" y="6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0" y="0"/>
                      <a:pt x="9" y="2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9" name="Freeform 1967">
                <a:extLst>
                  <a:ext uri="{FF2B5EF4-FFF2-40B4-BE49-F238E27FC236}">
                    <a16:creationId xmlns:a16="http://schemas.microsoft.com/office/drawing/2014/main" id="{6E7B7655-59AB-4546-9955-BEF056E07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7" y="1114"/>
                <a:ext cx="48" cy="39"/>
              </a:xfrm>
              <a:custGeom>
                <a:avLst/>
                <a:gdLst>
                  <a:gd name="T0" fmla="*/ 8 w 10"/>
                  <a:gd name="T1" fmla="*/ 3 h 8"/>
                  <a:gd name="T2" fmla="*/ 1 w 10"/>
                  <a:gd name="T3" fmla="*/ 6 h 8"/>
                  <a:gd name="T4" fmla="*/ 7 w 10"/>
                  <a:gd name="T5" fmla="*/ 0 h 8"/>
                  <a:gd name="T6" fmla="*/ 8 w 10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8" y="3"/>
                    </a:moveTo>
                    <a:cubicBezTo>
                      <a:pt x="5" y="6"/>
                      <a:pt x="1" y="8"/>
                      <a:pt x="1" y="6"/>
                    </a:cubicBezTo>
                    <a:cubicBezTo>
                      <a:pt x="0" y="4"/>
                      <a:pt x="4" y="0"/>
                      <a:pt x="7" y="0"/>
                    </a:cubicBezTo>
                    <a:cubicBezTo>
                      <a:pt x="10" y="0"/>
                      <a:pt x="9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0" name="Freeform 1968">
                <a:extLst>
                  <a:ext uri="{FF2B5EF4-FFF2-40B4-BE49-F238E27FC236}">
                    <a16:creationId xmlns:a16="http://schemas.microsoft.com/office/drawing/2014/main" id="{93D2FF07-A535-48AA-8D0C-527150D8A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7" y="1056"/>
                <a:ext cx="48" cy="34"/>
              </a:xfrm>
              <a:custGeom>
                <a:avLst/>
                <a:gdLst>
                  <a:gd name="T0" fmla="*/ 7 w 10"/>
                  <a:gd name="T1" fmla="*/ 3 h 7"/>
                  <a:gd name="T2" fmla="*/ 0 w 10"/>
                  <a:gd name="T3" fmla="*/ 5 h 7"/>
                  <a:gd name="T4" fmla="*/ 7 w 10"/>
                  <a:gd name="T5" fmla="*/ 0 h 7"/>
                  <a:gd name="T6" fmla="*/ 7 w 10"/>
                  <a:gd name="T7" fmla="*/ 2 h 7"/>
                  <a:gd name="T8" fmla="*/ 7 w 10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7" y="3"/>
                    </a:moveTo>
                    <a:cubicBezTo>
                      <a:pt x="4" y="5"/>
                      <a:pt x="0" y="7"/>
                      <a:pt x="0" y="5"/>
                    </a:cubicBezTo>
                    <a:cubicBezTo>
                      <a:pt x="0" y="4"/>
                      <a:pt x="4" y="0"/>
                      <a:pt x="7" y="0"/>
                    </a:cubicBezTo>
                    <a:cubicBezTo>
                      <a:pt x="10" y="0"/>
                      <a:pt x="7" y="2"/>
                      <a:pt x="7" y="2"/>
                    </a:cubicBezTo>
                    <a:cubicBezTo>
                      <a:pt x="7" y="2"/>
                      <a:pt x="7" y="3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1" name="Freeform 1969">
                <a:extLst>
                  <a:ext uri="{FF2B5EF4-FFF2-40B4-BE49-F238E27FC236}">
                    <a16:creationId xmlns:a16="http://schemas.microsoft.com/office/drawing/2014/main" id="{25303D96-1437-4750-9E03-A63A8DCA8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" y="1047"/>
                <a:ext cx="43" cy="33"/>
              </a:xfrm>
              <a:custGeom>
                <a:avLst/>
                <a:gdLst>
                  <a:gd name="T0" fmla="*/ 6 w 9"/>
                  <a:gd name="T1" fmla="*/ 3 h 7"/>
                  <a:gd name="T2" fmla="*/ 0 w 9"/>
                  <a:gd name="T3" fmla="*/ 6 h 7"/>
                  <a:gd name="T4" fmla="*/ 7 w 9"/>
                  <a:gd name="T5" fmla="*/ 0 h 7"/>
                  <a:gd name="T6" fmla="*/ 7 w 9"/>
                  <a:gd name="T7" fmla="*/ 2 h 7"/>
                  <a:gd name="T8" fmla="*/ 6 w 9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6" y="3"/>
                    </a:moveTo>
                    <a:cubicBezTo>
                      <a:pt x="3" y="6"/>
                      <a:pt x="0" y="7"/>
                      <a:pt x="0" y="6"/>
                    </a:cubicBezTo>
                    <a:cubicBezTo>
                      <a:pt x="0" y="4"/>
                      <a:pt x="5" y="1"/>
                      <a:pt x="7" y="0"/>
                    </a:cubicBezTo>
                    <a:cubicBezTo>
                      <a:pt x="9" y="0"/>
                      <a:pt x="8" y="2"/>
                      <a:pt x="7" y="2"/>
                    </a:cubicBezTo>
                    <a:cubicBezTo>
                      <a:pt x="7" y="2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2" name="Freeform 1970">
                <a:extLst>
                  <a:ext uri="{FF2B5EF4-FFF2-40B4-BE49-F238E27FC236}">
                    <a16:creationId xmlns:a16="http://schemas.microsoft.com/office/drawing/2014/main" id="{AA04D2F8-FD15-40F9-8599-C343DB9C3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6" y="1066"/>
                <a:ext cx="43" cy="34"/>
              </a:xfrm>
              <a:custGeom>
                <a:avLst/>
                <a:gdLst>
                  <a:gd name="T0" fmla="*/ 6 w 9"/>
                  <a:gd name="T1" fmla="*/ 3 h 7"/>
                  <a:gd name="T2" fmla="*/ 0 w 9"/>
                  <a:gd name="T3" fmla="*/ 5 h 7"/>
                  <a:gd name="T4" fmla="*/ 8 w 9"/>
                  <a:gd name="T5" fmla="*/ 0 h 7"/>
                  <a:gd name="T6" fmla="*/ 8 w 9"/>
                  <a:gd name="T7" fmla="*/ 1 h 7"/>
                  <a:gd name="T8" fmla="*/ 6 w 9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6" y="3"/>
                    </a:moveTo>
                    <a:cubicBezTo>
                      <a:pt x="3" y="5"/>
                      <a:pt x="0" y="7"/>
                      <a:pt x="0" y="5"/>
                    </a:cubicBezTo>
                    <a:cubicBezTo>
                      <a:pt x="0" y="4"/>
                      <a:pt x="5" y="0"/>
                      <a:pt x="8" y="0"/>
                    </a:cubicBezTo>
                    <a:cubicBezTo>
                      <a:pt x="9" y="0"/>
                      <a:pt x="9" y="1"/>
                      <a:pt x="8" y="1"/>
                    </a:cubicBezTo>
                    <a:cubicBezTo>
                      <a:pt x="7" y="2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3" name="Freeform 1971">
                <a:extLst>
                  <a:ext uri="{FF2B5EF4-FFF2-40B4-BE49-F238E27FC236}">
                    <a16:creationId xmlns:a16="http://schemas.microsoft.com/office/drawing/2014/main" id="{1DA7313D-637D-4D6F-A14B-8A04B09B6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7" y="1080"/>
                <a:ext cx="44" cy="34"/>
              </a:xfrm>
              <a:custGeom>
                <a:avLst/>
                <a:gdLst>
                  <a:gd name="T0" fmla="*/ 6 w 9"/>
                  <a:gd name="T1" fmla="*/ 3 h 7"/>
                  <a:gd name="T2" fmla="*/ 0 w 9"/>
                  <a:gd name="T3" fmla="*/ 6 h 7"/>
                  <a:gd name="T4" fmla="*/ 8 w 9"/>
                  <a:gd name="T5" fmla="*/ 0 h 7"/>
                  <a:gd name="T6" fmla="*/ 8 w 9"/>
                  <a:gd name="T7" fmla="*/ 2 h 7"/>
                  <a:gd name="T8" fmla="*/ 6 w 9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6" y="3"/>
                    </a:moveTo>
                    <a:cubicBezTo>
                      <a:pt x="3" y="6"/>
                      <a:pt x="0" y="7"/>
                      <a:pt x="0" y="6"/>
                    </a:cubicBezTo>
                    <a:cubicBezTo>
                      <a:pt x="0" y="4"/>
                      <a:pt x="5" y="0"/>
                      <a:pt x="8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7" y="2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4" name="Freeform 1972">
                <a:extLst>
                  <a:ext uri="{FF2B5EF4-FFF2-40B4-BE49-F238E27FC236}">
                    <a16:creationId xmlns:a16="http://schemas.microsoft.com/office/drawing/2014/main" id="{145AA8D1-2EFD-42D4-B80E-69FBBE967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8" y="1071"/>
                <a:ext cx="48" cy="34"/>
              </a:xfrm>
              <a:custGeom>
                <a:avLst/>
                <a:gdLst>
                  <a:gd name="T0" fmla="*/ 6 w 10"/>
                  <a:gd name="T1" fmla="*/ 3 h 7"/>
                  <a:gd name="T2" fmla="*/ 0 w 10"/>
                  <a:gd name="T3" fmla="*/ 6 h 7"/>
                  <a:gd name="T4" fmla="*/ 9 w 10"/>
                  <a:gd name="T5" fmla="*/ 0 h 7"/>
                  <a:gd name="T6" fmla="*/ 9 w 10"/>
                  <a:gd name="T7" fmla="*/ 1 h 7"/>
                  <a:gd name="T8" fmla="*/ 6 w 10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6" y="3"/>
                    </a:moveTo>
                    <a:cubicBezTo>
                      <a:pt x="3" y="6"/>
                      <a:pt x="0" y="7"/>
                      <a:pt x="0" y="6"/>
                    </a:cubicBezTo>
                    <a:cubicBezTo>
                      <a:pt x="0" y="5"/>
                      <a:pt x="6" y="1"/>
                      <a:pt x="9" y="0"/>
                    </a:cubicBezTo>
                    <a:cubicBezTo>
                      <a:pt x="9" y="0"/>
                      <a:pt x="10" y="0"/>
                      <a:pt x="9" y="1"/>
                    </a:cubicBezTo>
                    <a:cubicBezTo>
                      <a:pt x="8" y="2"/>
                      <a:pt x="8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5" name="Freeform 1973">
                <a:extLst>
                  <a:ext uri="{FF2B5EF4-FFF2-40B4-BE49-F238E27FC236}">
                    <a16:creationId xmlns:a16="http://schemas.microsoft.com/office/drawing/2014/main" id="{5DA35764-8D24-4379-8EDA-1626AF82B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" y="1032"/>
                <a:ext cx="48" cy="29"/>
              </a:xfrm>
              <a:custGeom>
                <a:avLst/>
                <a:gdLst>
                  <a:gd name="T0" fmla="*/ 6 w 10"/>
                  <a:gd name="T1" fmla="*/ 3 h 6"/>
                  <a:gd name="T2" fmla="*/ 0 w 10"/>
                  <a:gd name="T3" fmla="*/ 6 h 6"/>
                  <a:gd name="T4" fmla="*/ 9 w 10"/>
                  <a:gd name="T5" fmla="*/ 0 h 6"/>
                  <a:gd name="T6" fmla="*/ 9 w 10"/>
                  <a:gd name="T7" fmla="*/ 1 h 6"/>
                  <a:gd name="T8" fmla="*/ 6 w 10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6" y="3"/>
                    </a:moveTo>
                    <a:cubicBezTo>
                      <a:pt x="3" y="5"/>
                      <a:pt x="0" y="6"/>
                      <a:pt x="0" y="6"/>
                    </a:cubicBezTo>
                    <a:cubicBezTo>
                      <a:pt x="0" y="5"/>
                      <a:pt x="7" y="1"/>
                      <a:pt x="9" y="0"/>
                    </a:cubicBezTo>
                    <a:cubicBezTo>
                      <a:pt x="9" y="0"/>
                      <a:pt x="10" y="0"/>
                      <a:pt x="9" y="1"/>
                    </a:cubicBezTo>
                    <a:cubicBezTo>
                      <a:pt x="9" y="1"/>
                      <a:pt x="8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6" name="Freeform 1974">
                <a:extLst>
                  <a:ext uri="{FF2B5EF4-FFF2-40B4-BE49-F238E27FC236}">
                    <a16:creationId xmlns:a16="http://schemas.microsoft.com/office/drawing/2014/main" id="{E0E2688D-C392-43EF-8DCF-7F83FCFA7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" y="1056"/>
                <a:ext cx="43" cy="29"/>
              </a:xfrm>
              <a:custGeom>
                <a:avLst/>
                <a:gdLst>
                  <a:gd name="T0" fmla="*/ 6 w 9"/>
                  <a:gd name="T1" fmla="*/ 3 h 6"/>
                  <a:gd name="T2" fmla="*/ 0 w 9"/>
                  <a:gd name="T3" fmla="*/ 6 h 6"/>
                  <a:gd name="T4" fmla="*/ 9 w 9"/>
                  <a:gd name="T5" fmla="*/ 0 h 6"/>
                  <a:gd name="T6" fmla="*/ 9 w 9"/>
                  <a:gd name="T7" fmla="*/ 0 h 6"/>
                  <a:gd name="T8" fmla="*/ 6 w 9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6" y="3"/>
                    </a:moveTo>
                    <a:cubicBezTo>
                      <a:pt x="3" y="5"/>
                      <a:pt x="0" y="6"/>
                      <a:pt x="0" y="6"/>
                    </a:cubicBezTo>
                    <a:cubicBezTo>
                      <a:pt x="0" y="5"/>
                      <a:pt x="6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1"/>
                      <a:pt x="7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7" name="Freeform 1975">
                <a:extLst>
                  <a:ext uri="{FF2B5EF4-FFF2-40B4-BE49-F238E27FC236}">
                    <a16:creationId xmlns:a16="http://schemas.microsoft.com/office/drawing/2014/main" id="{F403488A-CE68-4268-B2E2-F18477F2F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4" y="1013"/>
                <a:ext cx="44" cy="29"/>
              </a:xfrm>
              <a:custGeom>
                <a:avLst/>
                <a:gdLst>
                  <a:gd name="T0" fmla="*/ 6 w 9"/>
                  <a:gd name="T1" fmla="*/ 3 h 6"/>
                  <a:gd name="T2" fmla="*/ 0 w 9"/>
                  <a:gd name="T3" fmla="*/ 5 h 6"/>
                  <a:gd name="T4" fmla="*/ 8 w 9"/>
                  <a:gd name="T5" fmla="*/ 0 h 6"/>
                  <a:gd name="T6" fmla="*/ 9 w 9"/>
                  <a:gd name="T7" fmla="*/ 1 h 6"/>
                  <a:gd name="T8" fmla="*/ 6 w 9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6" y="3"/>
                    </a:moveTo>
                    <a:cubicBezTo>
                      <a:pt x="3" y="5"/>
                      <a:pt x="0" y="6"/>
                      <a:pt x="0" y="5"/>
                    </a:cubicBezTo>
                    <a:cubicBezTo>
                      <a:pt x="0" y="4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7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8" name="Freeform 1976">
                <a:extLst>
                  <a:ext uri="{FF2B5EF4-FFF2-40B4-BE49-F238E27FC236}">
                    <a16:creationId xmlns:a16="http://schemas.microsoft.com/office/drawing/2014/main" id="{4C5203FA-7A2D-490C-923D-3104E7583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" y="984"/>
                <a:ext cx="48" cy="24"/>
              </a:xfrm>
              <a:custGeom>
                <a:avLst/>
                <a:gdLst>
                  <a:gd name="T0" fmla="*/ 7 w 10"/>
                  <a:gd name="T1" fmla="*/ 2 h 5"/>
                  <a:gd name="T2" fmla="*/ 1 w 10"/>
                  <a:gd name="T3" fmla="*/ 4 h 5"/>
                  <a:gd name="T4" fmla="*/ 9 w 10"/>
                  <a:gd name="T5" fmla="*/ 0 h 5"/>
                  <a:gd name="T6" fmla="*/ 9 w 10"/>
                  <a:gd name="T7" fmla="*/ 1 h 5"/>
                  <a:gd name="T8" fmla="*/ 7 w 10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7" y="2"/>
                    </a:moveTo>
                    <a:cubicBezTo>
                      <a:pt x="4" y="4"/>
                      <a:pt x="0" y="5"/>
                      <a:pt x="1" y="4"/>
                    </a:cubicBezTo>
                    <a:cubicBezTo>
                      <a:pt x="1" y="3"/>
                      <a:pt x="6" y="0"/>
                      <a:pt x="9" y="0"/>
                    </a:cubicBezTo>
                    <a:cubicBezTo>
                      <a:pt x="9" y="0"/>
                      <a:pt x="10" y="0"/>
                      <a:pt x="9" y="1"/>
                    </a:cubicBezTo>
                    <a:cubicBezTo>
                      <a:pt x="8" y="1"/>
                      <a:pt x="7" y="2"/>
                      <a:pt x="7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9" name="Freeform 1977">
                <a:extLst>
                  <a:ext uri="{FF2B5EF4-FFF2-40B4-BE49-F238E27FC236}">
                    <a16:creationId xmlns:a16="http://schemas.microsoft.com/office/drawing/2014/main" id="{0B0FD1B5-900F-48D8-AAF8-46A592416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" y="994"/>
                <a:ext cx="39" cy="29"/>
              </a:xfrm>
              <a:custGeom>
                <a:avLst/>
                <a:gdLst>
                  <a:gd name="T0" fmla="*/ 6 w 8"/>
                  <a:gd name="T1" fmla="*/ 3 h 6"/>
                  <a:gd name="T2" fmla="*/ 0 w 8"/>
                  <a:gd name="T3" fmla="*/ 5 h 6"/>
                  <a:gd name="T4" fmla="*/ 8 w 8"/>
                  <a:gd name="T5" fmla="*/ 0 h 6"/>
                  <a:gd name="T6" fmla="*/ 8 w 8"/>
                  <a:gd name="T7" fmla="*/ 1 h 6"/>
                  <a:gd name="T8" fmla="*/ 6 w 8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6" y="3"/>
                    </a:moveTo>
                    <a:cubicBezTo>
                      <a:pt x="3" y="4"/>
                      <a:pt x="0" y="6"/>
                      <a:pt x="0" y="5"/>
                    </a:cubicBezTo>
                    <a:cubicBezTo>
                      <a:pt x="0" y="4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7" y="2"/>
                      <a:pt x="7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0" name="Freeform 1978">
                <a:extLst>
                  <a:ext uri="{FF2B5EF4-FFF2-40B4-BE49-F238E27FC236}">
                    <a16:creationId xmlns:a16="http://schemas.microsoft.com/office/drawing/2014/main" id="{DDD58B4B-158A-4283-B4E9-2C03F93CF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" y="998"/>
                <a:ext cx="43" cy="25"/>
              </a:xfrm>
              <a:custGeom>
                <a:avLst/>
                <a:gdLst>
                  <a:gd name="T0" fmla="*/ 6 w 9"/>
                  <a:gd name="T1" fmla="*/ 2 h 5"/>
                  <a:gd name="T2" fmla="*/ 0 w 9"/>
                  <a:gd name="T3" fmla="*/ 4 h 5"/>
                  <a:gd name="T4" fmla="*/ 8 w 9"/>
                  <a:gd name="T5" fmla="*/ 0 h 5"/>
                  <a:gd name="T6" fmla="*/ 8 w 9"/>
                  <a:gd name="T7" fmla="*/ 1 h 5"/>
                  <a:gd name="T8" fmla="*/ 6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6" y="2"/>
                    </a:moveTo>
                    <a:cubicBezTo>
                      <a:pt x="4" y="4"/>
                      <a:pt x="0" y="5"/>
                      <a:pt x="0" y="4"/>
                    </a:cubicBezTo>
                    <a:cubicBezTo>
                      <a:pt x="0" y="3"/>
                      <a:pt x="5" y="0"/>
                      <a:pt x="8" y="0"/>
                    </a:cubicBezTo>
                    <a:cubicBezTo>
                      <a:pt x="9" y="0"/>
                      <a:pt x="8" y="1"/>
                      <a:pt x="8" y="1"/>
                    </a:cubicBezTo>
                    <a:cubicBezTo>
                      <a:pt x="7" y="1"/>
                      <a:pt x="7" y="2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1" name="Freeform 1979">
                <a:extLst>
                  <a:ext uri="{FF2B5EF4-FFF2-40B4-BE49-F238E27FC236}">
                    <a16:creationId xmlns:a16="http://schemas.microsoft.com/office/drawing/2014/main" id="{E6CDA68F-152F-40A7-83D9-B8F77FBF3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0" y="1037"/>
                <a:ext cx="43" cy="29"/>
              </a:xfrm>
              <a:custGeom>
                <a:avLst/>
                <a:gdLst>
                  <a:gd name="T0" fmla="*/ 7 w 9"/>
                  <a:gd name="T1" fmla="*/ 2 h 6"/>
                  <a:gd name="T2" fmla="*/ 0 w 9"/>
                  <a:gd name="T3" fmla="*/ 5 h 6"/>
                  <a:gd name="T4" fmla="*/ 7 w 9"/>
                  <a:gd name="T5" fmla="*/ 0 h 6"/>
                  <a:gd name="T6" fmla="*/ 7 w 9"/>
                  <a:gd name="T7" fmla="*/ 2 h 6"/>
                  <a:gd name="T8" fmla="*/ 7 w 9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7" y="2"/>
                    </a:moveTo>
                    <a:cubicBezTo>
                      <a:pt x="4" y="5"/>
                      <a:pt x="0" y="6"/>
                      <a:pt x="0" y="5"/>
                    </a:cubicBezTo>
                    <a:cubicBezTo>
                      <a:pt x="0" y="3"/>
                      <a:pt x="4" y="0"/>
                      <a:pt x="7" y="0"/>
                    </a:cubicBezTo>
                    <a:cubicBezTo>
                      <a:pt x="9" y="0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2" name="Freeform 1980">
                <a:extLst>
                  <a:ext uri="{FF2B5EF4-FFF2-40B4-BE49-F238E27FC236}">
                    <a16:creationId xmlns:a16="http://schemas.microsoft.com/office/drawing/2014/main" id="{B0FAC6EC-2443-46C3-9C7A-C2039297A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9" y="1047"/>
                <a:ext cx="43" cy="33"/>
              </a:xfrm>
              <a:custGeom>
                <a:avLst/>
                <a:gdLst>
                  <a:gd name="T0" fmla="*/ 7 w 9"/>
                  <a:gd name="T1" fmla="*/ 3 h 7"/>
                  <a:gd name="T2" fmla="*/ 0 w 9"/>
                  <a:gd name="T3" fmla="*/ 5 h 7"/>
                  <a:gd name="T4" fmla="*/ 7 w 9"/>
                  <a:gd name="T5" fmla="*/ 0 h 7"/>
                  <a:gd name="T6" fmla="*/ 7 w 9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7" y="3"/>
                    </a:moveTo>
                    <a:cubicBezTo>
                      <a:pt x="4" y="5"/>
                      <a:pt x="0" y="7"/>
                      <a:pt x="0" y="5"/>
                    </a:cubicBezTo>
                    <a:cubicBezTo>
                      <a:pt x="0" y="3"/>
                      <a:pt x="4" y="0"/>
                      <a:pt x="7" y="0"/>
                    </a:cubicBezTo>
                    <a:cubicBezTo>
                      <a:pt x="9" y="0"/>
                      <a:pt x="8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3" name="Freeform 1981">
                <a:extLst>
                  <a:ext uri="{FF2B5EF4-FFF2-40B4-BE49-F238E27FC236}">
                    <a16:creationId xmlns:a16="http://schemas.microsoft.com/office/drawing/2014/main" id="{4B1C43DA-717A-442F-81BE-AD90C1345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" y="1066"/>
                <a:ext cx="39" cy="34"/>
              </a:xfrm>
              <a:custGeom>
                <a:avLst/>
                <a:gdLst>
                  <a:gd name="T0" fmla="*/ 6 w 8"/>
                  <a:gd name="T1" fmla="*/ 3 h 7"/>
                  <a:gd name="T2" fmla="*/ 0 w 8"/>
                  <a:gd name="T3" fmla="*/ 5 h 7"/>
                  <a:gd name="T4" fmla="*/ 6 w 8"/>
                  <a:gd name="T5" fmla="*/ 0 h 7"/>
                  <a:gd name="T6" fmla="*/ 6 w 8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6" y="3"/>
                    </a:moveTo>
                    <a:cubicBezTo>
                      <a:pt x="4" y="6"/>
                      <a:pt x="0" y="7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" y="0"/>
                      <a:pt x="7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4" name="Freeform 1982">
                <a:extLst>
                  <a:ext uri="{FF2B5EF4-FFF2-40B4-BE49-F238E27FC236}">
                    <a16:creationId xmlns:a16="http://schemas.microsoft.com/office/drawing/2014/main" id="{CB66E577-93AB-4D42-B593-1AB3C631B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" y="1066"/>
                <a:ext cx="43" cy="34"/>
              </a:xfrm>
              <a:custGeom>
                <a:avLst/>
                <a:gdLst>
                  <a:gd name="T0" fmla="*/ 7 w 9"/>
                  <a:gd name="T1" fmla="*/ 4 h 7"/>
                  <a:gd name="T2" fmla="*/ 0 w 9"/>
                  <a:gd name="T3" fmla="*/ 5 h 7"/>
                  <a:gd name="T4" fmla="*/ 6 w 9"/>
                  <a:gd name="T5" fmla="*/ 0 h 7"/>
                  <a:gd name="T6" fmla="*/ 7 w 9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7" y="4"/>
                    </a:moveTo>
                    <a:cubicBezTo>
                      <a:pt x="5" y="6"/>
                      <a:pt x="1" y="7"/>
                      <a:pt x="0" y="5"/>
                    </a:cubicBezTo>
                    <a:cubicBezTo>
                      <a:pt x="0" y="4"/>
                      <a:pt x="3" y="1"/>
                      <a:pt x="6" y="0"/>
                    </a:cubicBezTo>
                    <a:cubicBezTo>
                      <a:pt x="9" y="0"/>
                      <a:pt x="8" y="2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5" name="Freeform 1983">
                <a:extLst>
                  <a:ext uri="{FF2B5EF4-FFF2-40B4-BE49-F238E27FC236}">
                    <a16:creationId xmlns:a16="http://schemas.microsoft.com/office/drawing/2014/main" id="{DA291719-B48F-44D4-87B0-9563FDDDF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" y="1066"/>
                <a:ext cx="39" cy="34"/>
              </a:xfrm>
              <a:custGeom>
                <a:avLst/>
                <a:gdLst>
                  <a:gd name="T0" fmla="*/ 7 w 8"/>
                  <a:gd name="T1" fmla="*/ 3 h 7"/>
                  <a:gd name="T2" fmla="*/ 0 w 8"/>
                  <a:gd name="T3" fmla="*/ 5 h 7"/>
                  <a:gd name="T4" fmla="*/ 6 w 8"/>
                  <a:gd name="T5" fmla="*/ 0 h 7"/>
                  <a:gd name="T6" fmla="*/ 7 w 8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5" y="6"/>
                      <a:pt x="0" y="7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" y="0"/>
                      <a:pt x="8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6" name="Freeform 1984">
                <a:extLst>
                  <a:ext uri="{FF2B5EF4-FFF2-40B4-BE49-F238E27FC236}">
                    <a16:creationId xmlns:a16="http://schemas.microsoft.com/office/drawing/2014/main" id="{6F7EFC74-EA0B-4C7E-B589-26BD18812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1066"/>
                <a:ext cx="43" cy="34"/>
              </a:xfrm>
              <a:custGeom>
                <a:avLst/>
                <a:gdLst>
                  <a:gd name="T0" fmla="*/ 7 w 9"/>
                  <a:gd name="T1" fmla="*/ 3 h 7"/>
                  <a:gd name="T2" fmla="*/ 1 w 9"/>
                  <a:gd name="T3" fmla="*/ 5 h 7"/>
                  <a:gd name="T4" fmla="*/ 6 w 9"/>
                  <a:gd name="T5" fmla="*/ 0 h 7"/>
                  <a:gd name="T6" fmla="*/ 7 w 9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7" y="3"/>
                    </a:moveTo>
                    <a:cubicBezTo>
                      <a:pt x="6" y="6"/>
                      <a:pt x="1" y="7"/>
                      <a:pt x="1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8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7" name="Freeform 1985">
                <a:extLst>
                  <a:ext uri="{FF2B5EF4-FFF2-40B4-BE49-F238E27FC236}">
                    <a16:creationId xmlns:a16="http://schemas.microsoft.com/office/drawing/2014/main" id="{5CB9CCD7-A583-4D60-B3CD-A1D6FE036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" y="1119"/>
                <a:ext cx="43" cy="39"/>
              </a:xfrm>
              <a:custGeom>
                <a:avLst/>
                <a:gdLst>
                  <a:gd name="T0" fmla="*/ 7 w 9"/>
                  <a:gd name="T1" fmla="*/ 4 h 8"/>
                  <a:gd name="T2" fmla="*/ 0 w 9"/>
                  <a:gd name="T3" fmla="*/ 6 h 8"/>
                  <a:gd name="T4" fmla="*/ 6 w 9"/>
                  <a:gd name="T5" fmla="*/ 0 h 8"/>
                  <a:gd name="T6" fmla="*/ 7 w 9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7" y="4"/>
                    </a:moveTo>
                    <a:cubicBezTo>
                      <a:pt x="5" y="7"/>
                      <a:pt x="0" y="8"/>
                      <a:pt x="0" y="6"/>
                    </a:cubicBezTo>
                    <a:cubicBezTo>
                      <a:pt x="0" y="4"/>
                      <a:pt x="3" y="1"/>
                      <a:pt x="6" y="0"/>
                    </a:cubicBezTo>
                    <a:cubicBezTo>
                      <a:pt x="9" y="0"/>
                      <a:pt x="8" y="2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8" name="Freeform 1986">
                <a:extLst>
                  <a:ext uri="{FF2B5EF4-FFF2-40B4-BE49-F238E27FC236}">
                    <a16:creationId xmlns:a16="http://schemas.microsoft.com/office/drawing/2014/main" id="{83453EBE-2A85-4621-ACF3-B2DBCFA6F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" y="1162"/>
                <a:ext cx="48" cy="39"/>
              </a:xfrm>
              <a:custGeom>
                <a:avLst/>
                <a:gdLst>
                  <a:gd name="T0" fmla="*/ 8 w 10"/>
                  <a:gd name="T1" fmla="*/ 4 h 8"/>
                  <a:gd name="T2" fmla="*/ 1 w 10"/>
                  <a:gd name="T3" fmla="*/ 6 h 8"/>
                  <a:gd name="T4" fmla="*/ 7 w 10"/>
                  <a:gd name="T5" fmla="*/ 0 h 8"/>
                  <a:gd name="T6" fmla="*/ 8 w 10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8" y="4"/>
                    </a:moveTo>
                    <a:cubicBezTo>
                      <a:pt x="6" y="7"/>
                      <a:pt x="1" y="8"/>
                      <a:pt x="1" y="6"/>
                    </a:cubicBezTo>
                    <a:cubicBezTo>
                      <a:pt x="0" y="4"/>
                      <a:pt x="4" y="1"/>
                      <a:pt x="7" y="0"/>
                    </a:cubicBezTo>
                    <a:cubicBezTo>
                      <a:pt x="10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9" name="Freeform 1987">
                <a:extLst>
                  <a:ext uri="{FF2B5EF4-FFF2-40B4-BE49-F238E27FC236}">
                    <a16:creationId xmlns:a16="http://schemas.microsoft.com/office/drawing/2014/main" id="{80E92DC5-B92F-4417-A790-65EA85746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" y="1177"/>
                <a:ext cx="44" cy="38"/>
              </a:xfrm>
              <a:custGeom>
                <a:avLst/>
                <a:gdLst>
                  <a:gd name="T0" fmla="*/ 8 w 9"/>
                  <a:gd name="T1" fmla="*/ 4 h 8"/>
                  <a:gd name="T2" fmla="*/ 0 w 9"/>
                  <a:gd name="T3" fmla="*/ 6 h 8"/>
                  <a:gd name="T4" fmla="*/ 6 w 9"/>
                  <a:gd name="T5" fmla="*/ 0 h 8"/>
                  <a:gd name="T6" fmla="*/ 8 w 9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4"/>
                    </a:moveTo>
                    <a:cubicBezTo>
                      <a:pt x="6" y="7"/>
                      <a:pt x="1" y="8"/>
                      <a:pt x="0" y="6"/>
                    </a:cubicBezTo>
                    <a:cubicBezTo>
                      <a:pt x="0" y="4"/>
                      <a:pt x="3" y="0"/>
                      <a:pt x="6" y="0"/>
                    </a:cubicBezTo>
                    <a:cubicBezTo>
                      <a:pt x="9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0" name="Freeform 1988">
                <a:extLst>
                  <a:ext uri="{FF2B5EF4-FFF2-40B4-BE49-F238E27FC236}">
                    <a16:creationId xmlns:a16="http://schemas.microsoft.com/office/drawing/2014/main" id="{88CF3797-CDD3-4C87-8183-A25E1163B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" y="1191"/>
                <a:ext cx="48" cy="39"/>
              </a:xfrm>
              <a:custGeom>
                <a:avLst/>
                <a:gdLst>
                  <a:gd name="T0" fmla="*/ 8 w 10"/>
                  <a:gd name="T1" fmla="*/ 3 h 8"/>
                  <a:gd name="T2" fmla="*/ 1 w 10"/>
                  <a:gd name="T3" fmla="*/ 6 h 8"/>
                  <a:gd name="T4" fmla="*/ 7 w 10"/>
                  <a:gd name="T5" fmla="*/ 0 h 8"/>
                  <a:gd name="T6" fmla="*/ 8 w 10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8" y="3"/>
                    </a:moveTo>
                    <a:cubicBezTo>
                      <a:pt x="7" y="7"/>
                      <a:pt x="2" y="8"/>
                      <a:pt x="1" y="6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0" y="0"/>
                      <a:pt x="9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1" name="Freeform 1989">
                <a:extLst>
                  <a:ext uri="{FF2B5EF4-FFF2-40B4-BE49-F238E27FC236}">
                    <a16:creationId xmlns:a16="http://schemas.microsoft.com/office/drawing/2014/main" id="{3E1DF3C6-CEBC-474A-AA38-70D1D9702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7" y="1138"/>
                <a:ext cx="44" cy="39"/>
              </a:xfrm>
              <a:custGeom>
                <a:avLst/>
                <a:gdLst>
                  <a:gd name="T0" fmla="*/ 8 w 9"/>
                  <a:gd name="T1" fmla="*/ 4 h 8"/>
                  <a:gd name="T2" fmla="*/ 1 w 9"/>
                  <a:gd name="T3" fmla="*/ 6 h 8"/>
                  <a:gd name="T4" fmla="*/ 7 w 9"/>
                  <a:gd name="T5" fmla="*/ 0 h 8"/>
                  <a:gd name="T6" fmla="*/ 8 w 9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4"/>
                    </a:moveTo>
                    <a:cubicBezTo>
                      <a:pt x="6" y="7"/>
                      <a:pt x="1" y="8"/>
                      <a:pt x="1" y="6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9" y="0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2" name="Freeform 1990">
                <a:extLst>
                  <a:ext uri="{FF2B5EF4-FFF2-40B4-BE49-F238E27FC236}">
                    <a16:creationId xmlns:a16="http://schemas.microsoft.com/office/drawing/2014/main" id="{F3E58375-7F4A-4E73-B5B1-9595A8F7B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6" y="1158"/>
                <a:ext cx="43" cy="38"/>
              </a:xfrm>
              <a:custGeom>
                <a:avLst/>
                <a:gdLst>
                  <a:gd name="T0" fmla="*/ 8 w 9"/>
                  <a:gd name="T1" fmla="*/ 3 h 8"/>
                  <a:gd name="T2" fmla="*/ 0 w 9"/>
                  <a:gd name="T3" fmla="*/ 5 h 8"/>
                  <a:gd name="T4" fmla="*/ 6 w 9"/>
                  <a:gd name="T5" fmla="*/ 0 h 8"/>
                  <a:gd name="T6" fmla="*/ 8 w 9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6" y="7"/>
                      <a:pt x="1" y="8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9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3" name="Freeform 1991">
                <a:extLst>
                  <a:ext uri="{FF2B5EF4-FFF2-40B4-BE49-F238E27FC236}">
                    <a16:creationId xmlns:a16="http://schemas.microsoft.com/office/drawing/2014/main" id="{ACB7AC2F-6704-4EB0-BFB2-F483630BE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206"/>
                <a:ext cx="44" cy="38"/>
              </a:xfrm>
              <a:custGeom>
                <a:avLst/>
                <a:gdLst>
                  <a:gd name="T0" fmla="*/ 8 w 9"/>
                  <a:gd name="T1" fmla="*/ 3 h 8"/>
                  <a:gd name="T2" fmla="*/ 1 w 9"/>
                  <a:gd name="T3" fmla="*/ 5 h 8"/>
                  <a:gd name="T4" fmla="*/ 6 w 9"/>
                  <a:gd name="T5" fmla="*/ 0 h 8"/>
                  <a:gd name="T6" fmla="*/ 8 w 9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7" y="7"/>
                      <a:pt x="1" y="8"/>
                      <a:pt x="1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9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4" name="Freeform 1992">
                <a:extLst>
                  <a:ext uri="{FF2B5EF4-FFF2-40B4-BE49-F238E27FC236}">
                    <a16:creationId xmlns:a16="http://schemas.microsoft.com/office/drawing/2014/main" id="{DAAC1192-EEC6-48F7-A832-A26A9091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162"/>
                <a:ext cx="44" cy="44"/>
              </a:xfrm>
              <a:custGeom>
                <a:avLst/>
                <a:gdLst>
                  <a:gd name="T0" fmla="*/ 9 w 9"/>
                  <a:gd name="T1" fmla="*/ 4 h 9"/>
                  <a:gd name="T2" fmla="*/ 1 w 9"/>
                  <a:gd name="T3" fmla="*/ 6 h 9"/>
                  <a:gd name="T4" fmla="*/ 7 w 9"/>
                  <a:gd name="T5" fmla="*/ 0 h 9"/>
                  <a:gd name="T6" fmla="*/ 9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7" y="7"/>
                      <a:pt x="2" y="9"/>
                      <a:pt x="1" y="6"/>
                    </a:cubicBezTo>
                    <a:cubicBezTo>
                      <a:pt x="0" y="4"/>
                      <a:pt x="3" y="1"/>
                      <a:pt x="7" y="0"/>
                    </a:cubicBezTo>
                    <a:cubicBezTo>
                      <a:pt x="9" y="0"/>
                      <a:pt x="9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5" name="Freeform 1993">
                <a:extLst>
                  <a:ext uri="{FF2B5EF4-FFF2-40B4-BE49-F238E27FC236}">
                    <a16:creationId xmlns:a16="http://schemas.microsoft.com/office/drawing/2014/main" id="{F1D6B7AF-6A39-4ECA-BE8B-2323EE4D7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9" y="1119"/>
                <a:ext cx="43" cy="39"/>
              </a:xfrm>
              <a:custGeom>
                <a:avLst/>
                <a:gdLst>
                  <a:gd name="T0" fmla="*/ 8 w 9"/>
                  <a:gd name="T1" fmla="*/ 3 h 8"/>
                  <a:gd name="T2" fmla="*/ 1 w 9"/>
                  <a:gd name="T3" fmla="*/ 5 h 8"/>
                  <a:gd name="T4" fmla="*/ 6 w 9"/>
                  <a:gd name="T5" fmla="*/ 0 h 8"/>
                  <a:gd name="T6" fmla="*/ 8 w 9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6" y="7"/>
                      <a:pt x="1" y="8"/>
                      <a:pt x="1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6" name="Freeform 1994">
                <a:extLst>
                  <a:ext uri="{FF2B5EF4-FFF2-40B4-BE49-F238E27FC236}">
                    <a16:creationId xmlns:a16="http://schemas.microsoft.com/office/drawing/2014/main" id="{58CF83E5-CECD-4DCD-8D1D-37CDB0291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" y="1158"/>
                <a:ext cx="43" cy="38"/>
              </a:xfrm>
              <a:custGeom>
                <a:avLst/>
                <a:gdLst>
                  <a:gd name="T0" fmla="*/ 8 w 9"/>
                  <a:gd name="T1" fmla="*/ 3 h 8"/>
                  <a:gd name="T2" fmla="*/ 1 w 9"/>
                  <a:gd name="T3" fmla="*/ 5 h 8"/>
                  <a:gd name="T4" fmla="*/ 6 w 9"/>
                  <a:gd name="T5" fmla="*/ 0 h 8"/>
                  <a:gd name="T6" fmla="*/ 8 w 9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7" y="7"/>
                      <a:pt x="2" y="8"/>
                      <a:pt x="1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9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7" name="Freeform 1995">
                <a:extLst>
                  <a:ext uri="{FF2B5EF4-FFF2-40B4-BE49-F238E27FC236}">
                    <a16:creationId xmlns:a16="http://schemas.microsoft.com/office/drawing/2014/main" id="{0D640695-56EF-4424-805F-6F1AB92E6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1206"/>
                <a:ext cx="43" cy="38"/>
              </a:xfrm>
              <a:custGeom>
                <a:avLst/>
                <a:gdLst>
                  <a:gd name="T0" fmla="*/ 8 w 9"/>
                  <a:gd name="T1" fmla="*/ 3 h 8"/>
                  <a:gd name="T2" fmla="*/ 0 w 9"/>
                  <a:gd name="T3" fmla="*/ 5 h 8"/>
                  <a:gd name="T4" fmla="*/ 6 w 9"/>
                  <a:gd name="T5" fmla="*/ 0 h 8"/>
                  <a:gd name="T6" fmla="*/ 8 w 9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6" y="7"/>
                      <a:pt x="1" y="8"/>
                      <a:pt x="0" y="5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9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8" name="Freeform 1996">
                <a:extLst>
                  <a:ext uri="{FF2B5EF4-FFF2-40B4-BE49-F238E27FC236}">
                    <a16:creationId xmlns:a16="http://schemas.microsoft.com/office/drawing/2014/main" id="{D3DE9E50-D183-4376-BD60-5E00EE6DB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1186"/>
                <a:ext cx="48" cy="39"/>
              </a:xfrm>
              <a:custGeom>
                <a:avLst/>
                <a:gdLst>
                  <a:gd name="T0" fmla="*/ 9 w 10"/>
                  <a:gd name="T1" fmla="*/ 3 h 8"/>
                  <a:gd name="T2" fmla="*/ 1 w 10"/>
                  <a:gd name="T3" fmla="*/ 5 h 8"/>
                  <a:gd name="T4" fmla="*/ 6 w 10"/>
                  <a:gd name="T5" fmla="*/ 0 h 8"/>
                  <a:gd name="T6" fmla="*/ 9 w 10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9" y="3"/>
                    </a:moveTo>
                    <a:cubicBezTo>
                      <a:pt x="8" y="7"/>
                      <a:pt x="3" y="8"/>
                      <a:pt x="1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10" y="2"/>
                      <a:pt x="9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9" name="Freeform 1997">
                <a:extLst>
                  <a:ext uri="{FF2B5EF4-FFF2-40B4-BE49-F238E27FC236}">
                    <a16:creationId xmlns:a16="http://schemas.microsoft.com/office/drawing/2014/main" id="{75547A49-A81D-4F06-B88B-962AC0B42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1230"/>
                <a:ext cx="48" cy="43"/>
              </a:xfrm>
              <a:custGeom>
                <a:avLst/>
                <a:gdLst>
                  <a:gd name="T0" fmla="*/ 9 w 10"/>
                  <a:gd name="T1" fmla="*/ 4 h 9"/>
                  <a:gd name="T2" fmla="*/ 1 w 10"/>
                  <a:gd name="T3" fmla="*/ 6 h 9"/>
                  <a:gd name="T4" fmla="*/ 6 w 10"/>
                  <a:gd name="T5" fmla="*/ 0 h 9"/>
                  <a:gd name="T6" fmla="*/ 9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9" y="4"/>
                    </a:moveTo>
                    <a:cubicBezTo>
                      <a:pt x="8" y="8"/>
                      <a:pt x="2" y="9"/>
                      <a:pt x="1" y="6"/>
                    </a:cubicBezTo>
                    <a:cubicBezTo>
                      <a:pt x="0" y="4"/>
                      <a:pt x="3" y="0"/>
                      <a:pt x="6" y="0"/>
                    </a:cubicBezTo>
                    <a:cubicBezTo>
                      <a:pt x="9" y="0"/>
                      <a:pt x="10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35" name="Group 2199">
              <a:extLst>
                <a:ext uri="{FF2B5EF4-FFF2-40B4-BE49-F238E27FC236}">
                  <a16:creationId xmlns:a16="http://schemas.microsoft.com/office/drawing/2014/main" id="{7F2E72D0-551D-43BA-8676-2D101ED4C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6" y="883"/>
              <a:ext cx="2255" cy="2536"/>
              <a:chOff x="3986" y="883"/>
              <a:chExt cx="2255" cy="2536"/>
            </a:xfrm>
          </p:grpSpPr>
          <p:sp>
            <p:nvSpPr>
              <p:cNvPr id="1630" name="Freeform 1999">
                <a:extLst>
                  <a:ext uri="{FF2B5EF4-FFF2-40B4-BE49-F238E27FC236}">
                    <a16:creationId xmlns:a16="http://schemas.microsoft.com/office/drawing/2014/main" id="{69A7812C-0EA0-4253-9A09-D73978D5A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" y="1288"/>
                <a:ext cx="49" cy="43"/>
              </a:xfrm>
              <a:custGeom>
                <a:avLst/>
                <a:gdLst>
                  <a:gd name="T0" fmla="*/ 9 w 10"/>
                  <a:gd name="T1" fmla="*/ 4 h 9"/>
                  <a:gd name="T2" fmla="*/ 1 w 10"/>
                  <a:gd name="T3" fmla="*/ 6 h 9"/>
                  <a:gd name="T4" fmla="*/ 6 w 10"/>
                  <a:gd name="T5" fmla="*/ 0 h 9"/>
                  <a:gd name="T6" fmla="*/ 9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9" y="4"/>
                    </a:moveTo>
                    <a:cubicBezTo>
                      <a:pt x="8" y="8"/>
                      <a:pt x="2" y="9"/>
                      <a:pt x="1" y="6"/>
                    </a:cubicBezTo>
                    <a:cubicBezTo>
                      <a:pt x="0" y="4"/>
                      <a:pt x="2" y="0"/>
                      <a:pt x="6" y="0"/>
                    </a:cubicBezTo>
                    <a:cubicBezTo>
                      <a:pt x="9" y="0"/>
                      <a:pt x="10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1" name="Freeform 2000">
                <a:extLst>
                  <a:ext uri="{FF2B5EF4-FFF2-40B4-BE49-F238E27FC236}">
                    <a16:creationId xmlns:a16="http://schemas.microsoft.com/office/drawing/2014/main" id="{BCF2B043-C19E-46F8-B607-755D7EF6E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" y="1013"/>
                <a:ext cx="39" cy="29"/>
              </a:xfrm>
              <a:custGeom>
                <a:avLst/>
                <a:gdLst>
                  <a:gd name="T0" fmla="*/ 7 w 8"/>
                  <a:gd name="T1" fmla="*/ 2 h 6"/>
                  <a:gd name="T2" fmla="*/ 0 w 8"/>
                  <a:gd name="T3" fmla="*/ 4 h 6"/>
                  <a:gd name="T4" fmla="*/ 6 w 8"/>
                  <a:gd name="T5" fmla="*/ 0 h 6"/>
                  <a:gd name="T6" fmla="*/ 7 w 8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7" y="2"/>
                    </a:moveTo>
                    <a:cubicBezTo>
                      <a:pt x="5" y="5"/>
                      <a:pt x="1" y="6"/>
                      <a:pt x="0" y="4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" y="0"/>
                      <a:pt x="7" y="1"/>
                      <a:pt x="7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2" name="Freeform 2001">
                <a:extLst>
                  <a:ext uri="{FF2B5EF4-FFF2-40B4-BE49-F238E27FC236}">
                    <a16:creationId xmlns:a16="http://schemas.microsoft.com/office/drawing/2014/main" id="{863734DB-294C-4697-B4B0-69F511E29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1013"/>
                <a:ext cx="38" cy="29"/>
              </a:xfrm>
              <a:custGeom>
                <a:avLst/>
                <a:gdLst>
                  <a:gd name="T0" fmla="*/ 7 w 8"/>
                  <a:gd name="T1" fmla="*/ 3 h 6"/>
                  <a:gd name="T2" fmla="*/ 0 w 8"/>
                  <a:gd name="T3" fmla="*/ 4 h 6"/>
                  <a:gd name="T4" fmla="*/ 6 w 8"/>
                  <a:gd name="T5" fmla="*/ 0 h 6"/>
                  <a:gd name="T6" fmla="*/ 7 w 8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7" y="3"/>
                    </a:moveTo>
                    <a:cubicBezTo>
                      <a:pt x="5" y="5"/>
                      <a:pt x="1" y="6"/>
                      <a:pt x="0" y="4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" y="0"/>
                      <a:pt x="8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3" name="Freeform 2002">
                <a:extLst>
                  <a:ext uri="{FF2B5EF4-FFF2-40B4-BE49-F238E27FC236}">
                    <a16:creationId xmlns:a16="http://schemas.microsoft.com/office/drawing/2014/main" id="{6B3EA1E0-DFA3-4738-A2A9-859E8CFC8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" y="1018"/>
                <a:ext cx="39" cy="29"/>
              </a:xfrm>
              <a:custGeom>
                <a:avLst/>
                <a:gdLst>
                  <a:gd name="T0" fmla="*/ 6 w 8"/>
                  <a:gd name="T1" fmla="*/ 3 h 6"/>
                  <a:gd name="T2" fmla="*/ 0 w 8"/>
                  <a:gd name="T3" fmla="*/ 4 h 6"/>
                  <a:gd name="T4" fmla="*/ 6 w 8"/>
                  <a:gd name="T5" fmla="*/ 0 h 6"/>
                  <a:gd name="T6" fmla="*/ 6 w 8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6" y="3"/>
                    </a:moveTo>
                    <a:cubicBezTo>
                      <a:pt x="4" y="5"/>
                      <a:pt x="0" y="6"/>
                      <a:pt x="0" y="4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" y="0"/>
                      <a:pt x="7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4" name="Freeform 2003">
                <a:extLst>
                  <a:ext uri="{FF2B5EF4-FFF2-40B4-BE49-F238E27FC236}">
                    <a16:creationId xmlns:a16="http://schemas.microsoft.com/office/drawing/2014/main" id="{0F4C55D9-2201-4260-BD58-062A63E1D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984"/>
                <a:ext cx="39" cy="29"/>
              </a:xfrm>
              <a:custGeom>
                <a:avLst/>
                <a:gdLst>
                  <a:gd name="T0" fmla="*/ 6 w 8"/>
                  <a:gd name="T1" fmla="*/ 3 h 6"/>
                  <a:gd name="T2" fmla="*/ 0 w 8"/>
                  <a:gd name="T3" fmla="*/ 4 h 6"/>
                  <a:gd name="T4" fmla="*/ 6 w 8"/>
                  <a:gd name="T5" fmla="*/ 0 h 6"/>
                  <a:gd name="T6" fmla="*/ 6 w 8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6" y="3"/>
                    </a:moveTo>
                    <a:cubicBezTo>
                      <a:pt x="4" y="5"/>
                      <a:pt x="0" y="6"/>
                      <a:pt x="0" y="4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" y="0"/>
                      <a:pt x="7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5" name="Freeform 2004">
                <a:extLst>
                  <a:ext uri="{FF2B5EF4-FFF2-40B4-BE49-F238E27FC236}">
                    <a16:creationId xmlns:a16="http://schemas.microsoft.com/office/drawing/2014/main" id="{9577F727-646E-45F5-A98D-06E32D048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2" y="979"/>
                <a:ext cx="38" cy="29"/>
              </a:xfrm>
              <a:custGeom>
                <a:avLst/>
                <a:gdLst>
                  <a:gd name="T0" fmla="*/ 6 w 8"/>
                  <a:gd name="T1" fmla="*/ 3 h 6"/>
                  <a:gd name="T2" fmla="*/ 0 w 8"/>
                  <a:gd name="T3" fmla="*/ 4 h 6"/>
                  <a:gd name="T4" fmla="*/ 6 w 8"/>
                  <a:gd name="T5" fmla="*/ 0 h 6"/>
                  <a:gd name="T6" fmla="*/ 6 w 8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6" y="3"/>
                    </a:moveTo>
                    <a:cubicBezTo>
                      <a:pt x="4" y="5"/>
                      <a:pt x="0" y="6"/>
                      <a:pt x="0" y="4"/>
                    </a:cubicBezTo>
                    <a:cubicBezTo>
                      <a:pt x="0" y="3"/>
                      <a:pt x="3" y="1"/>
                      <a:pt x="6" y="0"/>
                    </a:cubicBezTo>
                    <a:cubicBezTo>
                      <a:pt x="8" y="0"/>
                      <a:pt x="7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6" name="Freeform 2005">
                <a:extLst>
                  <a:ext uri="{FF2B5EF4-FFF2-40B4-BE49-F238E27FC236}">
                    <a16:creationId xmlns:a16="http://schemas.microsoft.com/office/drawing/2014/main" id="{F32F8275-1231-4488-8568-B986B1D65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" y="974"/>
                <a:ext cx="39" cy="29"/>
              </a:xfrm>
              <a:custGeom>
                <a:avLst/>
                <a:gdLst>
                  <a:gd name="T0" fmla="*/ 6 w 8"/>
                  <a:gd name="T1" fmla="*/ 3 h 6"/>
                  <a:gd name="T2" fmla="*/ 0 w 8"/>
                  <a:gd name="T3" fmla="*/ 4 h 6"/>
                  <a:gd name="T4" fmla="*/ 6 w 8"/>
                  <a:gd name="T5" fmla="*/ 0 h 6"/>
                  <a:gd name="T6" fmla="*/ 6 w 8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6" y="3"/>
                    </a:moveTo>
                    <a:cubicBezTo>
                      <a:pt x="4" y="5"/>
                      <a:pt x="1" y="6"/>
                      <a:pt x="0" y="4"/>
                    </a:cubicBezTo>
                    <a:cubicBezTo>
                      <a:pt x="0" y="3"/>
                      <a:pt x="3" y="1"/>
                      <a:pt x="6" y="0"/>
                    </a:cubicBezTo>
                    <a:cubicBezTo>
                      <a:pt x="8" y="0"/>
                      <a:pt x="7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7" name="Freeform 2006">
                <a:extLst>
                  <a:ext uri="{FF2B5EF4-FFF2-40B4-BE49-F238E27FC236}">
                    <a16:creationId xmlns:a16="http://schemas.microsoft.com/office/drawing/2014/main" id="{85B6F118-E3F1-4749-9E7E-01643EE51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3" y="950"/>
                <a:ext cx="34" cy="24"/>
              </a:xfrm>
              <a:custGeom>
                <a:avLst/>
                <a:gdLst>
                  <a:gd name="T0" fmla="*/ 5 w 7"/>
                  <a:gd name="T1" fmla="*/ 2 h 5"/>
                  <a:gd name="T2" fmla="*/ 0 w 7"/>
                  <a:gd name="T3" fmla="*/ 4 h 5"/>
                  <a:gd name="T4" fmla="*/ 5 w 7"/>
                  <a:gd name="T5" fmla="*/ 0 h 5"/>
                  <a:gd name="T6" fmla="*/ 5 w 7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5" y="2"/>
                    </a:moveTo>
                    <a:cubicBezTo>
                      <a:pt x="4" y="4"/>
                      <a:pt x="0" y="5"/>
                      <a:pt x="0" y="4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7" y="0"/>
                      <a:pt x="6" y="2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8" name="Freeform 2007">
                <a:extLst>
                  <a:ext uri="{FF2B5EF4-FFF2-40B4-BE49-F238E27FC236}">
                    <a16:creationId xmlns:a16="http://schemas.microsoft.com/office/drawing/2014/main" id="{D6DFA501-0632-4061-879E-DB182B358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941"/>
                <a:ext cx="29" cy="24"/>
              </a:xfrm>
              <a:custGeom>
                <a:avLst/>
                <a:gdLst>
                  <a:gd name="T0" fmla="*/ 5 w 6"/>
                  <a:gd name="T1" fmla="*/ 2 h 5"/>
                  <a:gd name="T2" fmla="*/ 0 w 6"/>
                  <a:gd name="T3" fmla="*/ 3 h 5"/>
                  <a:gd name="T4" fmla="*/ 4 w 6"/>
                  <a:gd name="T5" fmla="*/ 0 h 5"/>
                  <a:gd name="T6" fmla="*/ 5 w 6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5" y="2"/>
                    </a:moveTo>
                    <a:cubicBezTo>
                      <a:pt x="3" y="4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9" name="Freeform 2008">
                <a:extLst>
                  <a:ext uri="{FF2B5EF4-FFF2-40B4-BE49-F238E27FC236}">
                    <a16:creationId xmlns:a16="http://schemas.microsoft.com/office/drawing/2014/main" id="{430977FF-6460-43CC-B843-82EA98141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" y="912"/>
                <a:ext cx="29" cy="19"/>
              </a:xfrm>
              <a:custGeom>
                <a:avLst/>
                <a:gdLst>
                  <a:gd name="T0" fmla="*/ 5 w 6"/>
                  <a:gd name="T1" fmla="*/ 2 h 4"/>
                  <a:gd name="T2" fmla="*/ 0 w 6"/>
                  <a:gd name="T3" fmla="*/ 3 h 4"/>
                  <a:gd name="T4" fmla="*/ 4 w 6"/>
                  <a:gd name="T5" fmla="*/ 0 h 4"/>
                  <a:gd name="T6" fmla="*/ 5 w 6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5" y="2"/>
                    </a:moveTo>
                    <a:cubicBezTo>
                      <a:pt x="4" y="4"/>
                      <a:pt x="0" y="4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6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0" name="Freeform 2009">
                <a:extLst>
                  <a:ext uri="{FF2B5EF4-FFF2-40B4-BE49-F238E27FC236}">
                    <a16:creationId xmlns:a16="http://schemas.microsoft.com/office/drawing/2014/main" id="{4B0AAED8-B3CE-4412-9563-10E208522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892"/>
                <a:ext cx="29" cy="20"/>
              </a:xfrm>
              <a:custGeom>
                <a:avLst/>
                <a:gdLst>
                  <a:gd name="T0" fmla="*/ 5 w 6"/>
                  <a:gd name="T1" fmla="*/ 2 h 4"/>
                  <a:gd name="T2" fmla="*/ 0 w 6"/>
                  <a:gd name="T3" fmla="*/ 2 h 4"/>
                  <a:gd name="T4" fmla="*/ 4 w 6"/>
                  <a:gd name="T5" fmla="*/ 0 h 4"/>
                  <a:gd name="T6" fmla="*/ 5 w 6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5" y="2"/>
                    </a:moveTo>
                    <a:cubicBezTo>
                      <a:pt x="3" y="3"/>
                      <a:pt x="0" y="4"/>
                      <a:pt x="0" y="2"/>
                    </a:cubicBezTo>
                    <a:cubicBezTo>
                      <a:pt x="1" y="2"/>
                      <a:pt x="2" y="0"/>
                      <a:pt x="4" y="0"/>
                    </a:cubicBezTo>
                    <a:cubicBezTo>
                      <a:pt x="6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1" name="Freeform 2010">
                <a:extLst>
                  <a:ext uri="{FF2B5EF4-FFF2-40B4-BE49-F238E27FC236}">
                    <a16:creationId xmlns:a16="http://schemas.microsoft.com/office/drawing/2014/main" id="{2F690FB7-57C3-457F-A91E-661D6A2D4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8" y="984"/>
                <a:ext cx="28" cy="29"/>
              </a:xfrm>
              <a:custGeom>
                <a:avLst/>
                <a:gdLst>
                  <a:gd name="T0" fmla="*/ 6 w 6"/>
                  <a:gd name="T1" fmla="*/ 3 h 6"/>
                  <a:gd name="T2" fmla="*/ 0 w 6"/>
                  <a:gd name="T3" fmla="*/ 4 h 6"/>
                  <a:gd name="T4" fmla="*/ 4 w 6"/>
                  <a:gd name="T5" fmla="*/ 0 h 6"/>
                  <a:gd name="T6" fmla="*/ 6 w 6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4" y="5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2" name="Freeform 2011">
                <a:extLst>
                  <a:ext uri="{FF2B5EF4-FFF2-40B4-BE49-F238E27FC236}">
                    <a16:creationId xmlns:a16="http://schemas.microsoft.com/office/drawing/2014/main" id="{5C295010-BF2A-4BA9-A109-1172FDF71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974"/>
                <a:ext cx="29" cy="29"/>
              </a:xfrm>
              <a:custGeom>
                <a:avLst/>
                <a:gdLst>
                  <a:gd name="T0" fmla="*/ 6 w 6"/>
                  <a:gd name="T1" fmla="*/ 3 h 6"/>
                  <a:gd name="T2" fmla="*/ 0 w 6"/>
                  <a:gd name="T3" fmla="*/ 4 h 6"/>
                  <a:gd name="T4" fmla="*/ 4 w 6"/>
                  <a:gd name="T5" fmla="*/ 0 h 6"/>
                  <a:gd name="T6" fmla="*/ 6 w 6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4" y="5"/>
                      <a:pt x="1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3" name="Freeform 2012">
                <a:extLst>
                  <a:ext uri="{FF2B5EF4-FFF2-40B4-BE49-F238E27FC236}">
                    <a16:creationId xmlns:a16="http://schemas.microsoft.com/office/drawing/2014/main" id="{1461B5CE-C8F5-4E95-AED0-F81875A64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" y="1023"/>
                <a:ext cx="29" cy="33"/>
              </a:xfrm>
              <a:custGeom>
                <a:avLst/>
                <a:gdLst>
                  <a:gd name="T0" fmla="*/ 6 w 6"/>
                  <a:gd name="T1" fmla="*/ 3 h 7"/>
                  <a:gd name="T2" fmla="*/ 0 w 6"/>
                  <a:gd name="T3" fmla="*/ 5 h 7"/>
                  <a:gd name="T4" fmla="*/ 4 w 6"/>
                  <a:gd name="T5" fmla="*/ 0 h 7"/>
                  <a:gd name="T6" fmla="*/ 6 w 6"/>
                  <a:gd name="T7" fmla="*/ 1 h 7"/>
                  <a:gd name="T8" fmla="*/ 6 w 6"/>
                  <a:gd name="T9" fmla="*/ 3 h 7"/>
                  <a:gd name="T10" fmla="*/ 6 w 6"/>
                  <a:gd name="T1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5" y="6"/>
                      <a:pt x="1" y="7"/>
                      <a:pt x="0" y="5"/>
                    </a:cubicBezTo>
                    <a:cubicBezTo>
                      <a:pt x="0" y="3"/>
                      <a:pt x="2" y="1"/>
                      <a:pt x="4" y="0"/>
                    </a:cubicBezTo>
                    <a:cubicBezTo>
                      <a:pt x="5" y="0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4" name="Freeform 2013">
                <a:extLst>
                  <a:ext uri="{FF2B5EF4-FFF2-40B4-BE49-F238E27FC236}">
                    <a16:creationId xmlns:a16="http://schemas.microsoft.com/office/drawing/2014/main" id="{FA894454-6314-4906-932C-63B72ABCC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1013"/>
                <a:ext cx="34" cy="29"/>
              </a:xfrm>
              <a:custGeom>
                <a:avLst/>
                <a:gdLst>
                  <a:gd name="T0" fmla="*/ 6 w 7"/>
                  <a:gd name="T1" fmla="*/ 2 h 6"/>
                  <a:gd name="T2" fmla="*/ 0 w 7"/>
                  <a:gd name="T3" fmla="*/ 4 h 6"/>
                  <a:gd name="T4" fmla="*/ 4 w 7"/>
                  <a:gd name="T5" fmla="*/ 0 h 6"/>
                  <a:gd name="T6" fmla="*/ 6 w 7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6" y="2"/>
                    </a:moveTo>
                    <a:cubicBezTo>
                      <a:pt x="5" y="5"/>
                      <a:pt x="1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7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5" name="Freeform 2014">
                <a:extLst>
                  <a:ext uri="{FF2B5EF4-FFF2-40B4-BE49-F238E27FC236}">
                    <a16:creationId xmlns:a16="http://schemas.microsoft.com/office/drawing/2014/main" id="{FED744EF-BCA0-4A80-99C5-1EB29A6DC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4" y="955"/>
                <a:ext cx="29" cy="29"/>
              </a:xfrm>
              <a:custGeom>
                <a:avLst/>
                <a:gdLst>
                  <a:gd name="T0" fmla="*/ 6 w 6"/>
                  <a:gd name="T1" fmla="*/ 3 h 6"/>
                  <a:gd name="T2" fmla="*/ 0 w 6"/>
                  <a:gd name="T3" fmla="*/ 4 h 6"/>
                  <a:gd name="T4" fmla="*/ 4 w 6"/>
                  <a:gd name="T5" fmla="*/ 0 h 6"/>
                  <a:gd name="T6" fmla="*/ 6 w 6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5" y="5"/>
                      <a:pt x="1" y="6"/>
                      <a:pt x="0" y="4"/>
                    </a:cubicBezTo>
                    <a:cubicBezTo>
                      <a:pt x="0" y="3"/>
                      <a:pt x="2" y="1"/>
                      <a:pt x="4" y="0"/>
                    </a:cubicBezTo>
                    <a:cubicBezTo>
                      <a:pt x="6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6" name="Freeform 2015">
                <a:extLst>
                  <a:ext uri="{FF2B5EF4-FFF2-40B4-BE49-F238E27FC236}">
                    <a16:creationId xmlns:a16="http://schemas.microsoft.com/office/drawing/2014/main" id="{0D00627D-230D-41E1-8ADF-867DCE738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989"/>
                <a:ext cx="33" cy="29"/>
              </a:xfrm>
              <a:custGeom>
                <a:avLst/>
                <a:gdLst>
                  <a:gd name="T0" fmla="*/ 6 w 7"/>
                  <a:gd name="T1" fmla="*/ 2 h 6"/>
                  <a:gd name="T2" fmla="*/ 1 w 7"/>
                  <a:gd name="T3" fmla="*/ 4 h 6"/>
                  <a:gd name="T4" fmla="*/ 5 w 7"/>
                  <a:gd name="T5" fmla="*/ 0 h 6"/>
                  <a:gd name="T6" fmla="*/ 6 w 7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6" y="2"/>
                    </a:moveTo>
                    <a:cubicBezTo>
                      <a:pt x="6" y="5"/>
                      <a:pt x="2" y="6"/>
                      <a:pt x="1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7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7" name="Freeform 2016">
                <a:extLst>
                  <a:ext uri="{FF2B5EF4-FFF2-40B4-BE49-F238E27FC236}">
                    <a16:creationId xmlns:a16="http://schemas.microsoft.com/office/drawing/2014/main" id="{AACF446E-CD3F-4A2A-A671-B499F6CA5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0" y="1023"/>
                <a:ext cx="38" cy="28"/>
              </a:xfrm>
              <a:custGeom>
                <a:avLst/>
                <a:gdLst>
                  <a:gd name="T0" fmla="*/ 7 w 8"/>
                  <a:gd name="T1" fmla="*/ 3 h 6"/>
                  <a:gd name="T2" fmla="*/ 1 w 8"/>
                  <a:gd name="T3" fmla="*/ 4 h 6"/>
                  <a:gd name="T4" fmla="*/ 5 w 8"/>
                  <a:gd name="T5" fmla="*/ 0 h 6"/>
                  <a:gd name="T6" fmla="*/ 7 w 8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7" y="3"/>
                    </a:moveTo>
                    <a:cubicBezTo>
                      <a:pt x="6" y="5"/>
                      <a:pt x="2" y="6"/>
                      <a:pt x="1" y="4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7" y="0"/>
                      <a:pt x="8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8" name="Freeform 2017">
                <a:extLst>
                  <a:ext uri="{FF2B5EF4-FFF2-40B4-BE49-F238E27FC236}">
                    <a16:creationId xmlns:a16="http://schemas.microsoft.com/office/drawing/2014/main" id="{128743CF-A6CA-4EF0-97C0-6A87D9C3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3" y="1023"/>
                <a:ext cx="34" cy="28"/>
              </a:xfrm>
              <a:custGeom>
                <a:avLst/>
                <a:gdLst>
                  <a:gd name="T0" fmla="*/ 7 w 7"/>
                  <a:gd name="T1" fmla="*/ 3 h 6"/>
                  <a:gd name="T2" fmla="*/ 1 w 7"/>
                  <a:gd name="T3" fmla="*/ 4 h 6"/>
                  <a:gd name="T4" fmla="*/ 4 w 7"/>
                  <a:gd name="T5" fmla="*/ 0 h 6"/>
                  <a:gd name="T6" fmla="*/ 7 w 7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6" y="6"/>
                      <a:pt x="2" y="6"/>
                      <a:pt x="1" y="4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7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9" name="Freeform 2018">
                <a:extLst>
                  <a:ext uri="{FF2B5EF4-FFF2-40B4-BE49-F238E27FC236}">
                    <a16:creationId xmlns:a16="http://schemas.microsoft.com/office/drawing/2014/main" id="{0F1941D5-6C06-40E7-BE11-93494C74A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1023"/>
                <a:ext cx="33" cy="33"/>
              </a:xfrm>
              <a:custGeom>
                <a:avLst/>
                <a:gdLst>
                  <a:gd name="T0" fmla="*/ 7 w 7"/>
                  <a:gd name="T1" fmla="*/ 3 h 7"/>
                  <a:gd name="T2" fmla="*/ 1 w 7"/>
                  <a:gd name="T3" fmla="*/ 5 h 7"/>
                  <a:gd name="T4" fmla="*/ 4 w 7"/>
                  <a:gd name="T5" fmla="*/ 0 h 7"/>
                  <a:gd name="T6" fmla="*/ 7 w 7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7" y="3"/>
                    </a:moveTo>
                    <a:cubicBezTo>
                      <a:pt x="6" y="6"/>
                      <a:pt x="2" y="7"/>
                      <a:pt x="1" y="5"/>
                    </a:cubicBezTo>
                    <a:cubicBezTo>
                      <a:pt x="0" y="3"/>
                      <a:pt x="1" y="1"/>
                      <a:pt x="4" y="0"/>
                    </a:cubicBezTo>
                    <a:cubicBezTo>
                      <a:pt x="6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0" name="Freeform 2019">
                <a:extLst>
                  <a:ext uri="{FF2B5EF4-FFF2-40B4-BE49-F238E27FC236}">
                    <a16:creationId xmlns:a16="http://schemas.microsoft.com/office/drawing/2014/main" id="{624A7C8C-D8ED-4407-AB1B-3AE1C706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" y="1018"/>
                <a:ext cx="34" cy="29"/>
              </a:xfrm>
              <a:custGeom>
                <a:avLst/>
                <a:gdLst>
                  <a:gd name="T0" fmla="*/ 7 w 7"/>
                  <a:gd name="T1" fmla="*/ 3 h 6"/>
                  <a:gd name="T2" fmla="*/ 2 w 7"/>
                  <a:gd name="T3" fmla="*/ 4 h 6"/>
                  <a:gd name="T4" fmla="*/ 4 w 7"/>
                  <a:gd name="T5" fmla="*/ 0 h 6"/>
                  <a:gd name="T6" fmla="*/ 7 w 7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5"/>
                      <a:pt x="3" y="6"/>
                      <a:pt x="2" y="4"/>
                    </a:cubicBezTo>
                    <a:cubicBezTo>
                      <a:pt x="0" y="3"/>
                      <a:pt x="1" y="0"/>
                      <a:pt x="4" y="0"/>
                    </a:cubicBezTo>
                    <a:cubicBezTo>
                      <a:pt x="6" y="0"/>
                      <a:pt x="7" y="1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1" name="Freeform 2020">
                <a:extLst>
                  <a:ext uri="{FF2B5EF4-FFF2-40B4-BE49-F238E27FC236}">
                    <a16:creationId xmlns:a16="http://schemas.microsoft.com/office/drawing/2014/main" id="{8C76AF10-903D-48E7-9434-5415FC3A3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" y="1056"/>
                <a:ext cx="39" cy="34"/>
              </a:xfrm>
              <a:custGeom>
                <a:avLst/>
                <a:gdLst>
                  <a:gd name="T0" fmla="*/ 8 w 8"/>
                  <a:gd name="T1" fmla="*/ 3 h 7"/>
                  <a:gd name="T2" fmla="*/ 1 w 8"/>
                  <a:gd name="T3" fmla="*/ 5 h 7"/>
                  <a:gd name="T4" fmla="*/ 4 w 8"/>
                  <a:gd name="T5" fmla="*/ 0 h 7"/>
                  <a:gd name="T6" fmla="*/ 8 w 8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7" y="6"/>
                      <a:pt x="3" y="7"/>
                      <a:pt x="1" y="5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2" name="Freeform 2021">
                <a:extLst>
                  <a:ext uri="{FF2B5EF4-FFF2-40B4-BE49-F238E27FC236}">
                    <a16:creationId xmlns:a16="http://schemas.microsoft.com/office/drawing/2014/main" id="{A200B711-A6CB-4706-8666-5B763A2B9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1085"/>
                <a:ext cx="43" cy="39"/>
              </a:xfrm>
              <a:custGeom>
                <a:avLst/>
                <a:gdLst>
                  <a:gd name="T0" fmla="*/ 8 w 9"/>
                  <a:gd name="T1" fmla="*/ 4 h 8"/>
                  <a:gd name="T2" fmla="*/ 2 w 9"/>
                  <a:gd name="T3" fmla="*/ 6 h 8"/>
                  <a:gd name="T4" fmla="*/ 5 w 9"/>
                  <a:gd name="T5" fmla="*/ 0 h 8"/>
                  <a:gd name="T6" fmla="*/ 8 w 9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4"/>
                    </a:moveTo>
                    <a:cubicBezTo>
                      <a:pt x="8" y="7"/>
                      <a:pt x="4" y="8"/>
                      <a:pt x="2" y="6"/>
                    </a:cubicBezTo>
                    <a:cubicBezTo>
                      <a:pt x="0" y="4"/>
                      <a:pt x="2" y="1"/>
                      <a:pt x="5" y="0"/>
                    </a:cubicBezTo>
                    <a:cubicBezTo>
                      <a:pt x="8" y="1"/>
                      <a:pt x="9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3" name="Freeform 2022">
                <a:extLst>
                  <a:ext uri="{FF2B5EF4-FFF2-40B4-BE49-F238E27FC236}">
                    <a16:creationId xmlns:a16="http://schemas.microsoft.com/office/drawing/2014/main" id="{58A8AE8D-600D-4F03-A2C5-120BFB7A3E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0" y="1133"/>
                <a:ext cx="39" cy="39"/>
              </a:xfrm>
              <a:custGeom>
                <a:avLst/>
                <a:gdLst>
                  <a:gd name="T0" fmla="*/ 8 w 8"/>
                  <a:gd name="T1" fmla="*/ 4 h 8"/>
                  <a:gd name="T2" fmla="*/ 2 w 8"/>
                  <a:gd name="T3" fmla="*/ 6 h 8"/>
                  <a:gd name="T4" fmla="*/ 5 w 8"/>
                  <a:gd name="T5" fmla="*/ 0 h 8"/>
                  <a:gd name="T6" fmla="*/ 8 w 8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7"/>
                      <a:pt x="4" y="8"/>
                      <a:pt x="2" y="6"/>
                    </a:cubicBezTo>
                    <a:cubicBezTo>
                      <a:pt x="0" y="4"/>
                      <a:pt x="1" y="1"/>
                      <a:pt x="5" y="0"/>
                    </a:cubicBezTo>
                    <a:cubicBezTo>
                      <a:pt x="7" y="1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4" name="Freeform 2023">
                <a:extLst>
                  <a:ext uri="{FF2B5EF4-FFF2-40B4-BE49-F238E27FC236}">
                    <a16:creationId xmlns:a16="http://schemas.microsoft.com/office/drawing/2014/main" id="{4D198913-9064-4B04-9EB4-CC91AF27A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3" y="1138"/>
                <a:ext cx="44" cy="39"/>
              </a:xfrm>
              <a:custGeom>
                <a:avLst/>
                <a:gdLst>
                  <a:gd name="T0" fmla="*/ 9 w 9"/>
                  <a:gd name="T1" fmla="*/ 3 h 8"/>
                  <a:gd name="T2" fmla="*/ 2 w 9"/>
                  <a:gd name="T3" fmla="*/ 5 h 8"/>
                  <a:gd name="T4" fmla="*/ 5 w 9"/>
                  <a:gd name="T5" fmla="*/ 0 h 8"/>
                  <a:gd name="T6" fmla="*/ 9 w 9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9" y="3"/>
                    </a:moveTo>
                    <a:cubicBezTo>
                      <a:pt x="9" y="7"/>
                      <a:pt x="5" y="8"/>
                      <a:pt x="2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9" y="2"/>
                      <a:pt x="9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5" name="Freeform 2024">
                <a:extLst>
                  <a:ext uri="{FF2B5EF4-FFF2-40B4-BE49-F238E27FC236}">
                    <a16:creationId xmlns:a16="http://schemas.microsoft.com/office/drawing/2014/main" id="{CF8E7D29-B7D9-4F4A-9571-540CBBF9A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1182"/>
                <a:ext cx="43" cy="43"/>
              </a:xfrm>
              <a:custGeom>
                <a:avLst/>
                <a:gdLst>
                  <a:gd name="T0" fmla="*/ 9 w 9"/>
                  <a:gd name="T1" fmla="*/ 4 h 9"/>
                  <a:gd name="T2" fmla="*/ 2 w 9"/>
                  <a:gd name="T3" fmla="*/ 6 h 9"/>
                  <a:gd name="T4" fmla="*/ 4 w 9"/>
                  <a:gd name="T5" fmla="*/ 0 h 9"/>
                  <a:gd name="T6" fmla="*/ 9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9" y="7"/>
                      <a:pt x="4" y="9"/>
                      <a:pt x="2" y="6"/>
                    </a:cubicBezTo>
                    <a:cubicBezTo>
                      <a:pt x="0" y="4"/>
                      <a:pt x="1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6" name="Freeform 2025">
                <a:extLst>
                  <a:ext uri="{FF2B5EF4-FFF2-40B4-BE49-F238E27FC236}">
                    <a16:creationId xmlns:a16="http://schemas.microsoft.com/office/drawing/2014/main" id="{765E6A95-39CE-4617-8579-3CEF7D3A5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1230"/>
                <a:ext cx="43" cy="43"/>
              </a:xfrm>
              <a:custGeom>
                <a:avLst/>
                <a:gdLst>
                  <a:gd name="T0" fmla="*/ 9 w 9"/>
                  <a:gd name="T1" fmla="*/ 4 h 9"/>
                  <a:gd name="T2" fmla="*/ 2 w 9"/>
                  <a:gd name="T3" fmla="*/ 6 h 9"/>
                  <a:gd name="T4" fmla="*/ 5 w 9"/>
                  <a:gd name="T5" fmla="*/ 0 h 9"/>
                  <a:gd name="T6" fmla="*/ 9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9" y="7"/>
                      <a:pt x="5" y="9"/>
                      <a:pt x="2" y="6"/>
                    </a:cubicBezTo>
                    <a:cubicBezTo>
                      <a:pt x="0" y="4"/>
                      <a:pt x="1" y="0"/>
                      <a:pt x="5" y="0"/>
                    </a:cubicBezTo>
                    <a:cubicBezTo>
                      <a:pt x="8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7" name="Freeform 2026">
                <a:extLst>
                  <a:ext uri="{FF2B5EF4-FFF2-40B4-BE49-F238E27FC236}">
                    <a16:creationId xmlns:a16="http://schemas.microsoft.com/office/drawing/2014/main" id="{D9223AFD-7466-4A8F-9D3E-03DE33754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1254"/>
                <a:ext cx="49" cy="43"/>
              </a:xfrm>
              <a:custGeom>
                <a:avLst/>
                <a:gdLst>
                  <a:gd name="T0" fmla="*/ 9 w 10"/>
                  <a:gd name="T1" fmla="*/ 4 h 9"/>
                  <a:gd name="T2" fmla="*/ 2 w 10"/>
                  <a:gd name="T3" fmla="*/ 6 h 9"/>
                  <a:gd name="T4" fmla="*/ 5 w 10"/>
                  <a:gd name="T5" fmla="*/ 0 h 9"/>
                  <a:gd name="T6" fmla="*/ 9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9" y="4"/>
                    </a:moveTo>
                    <a:cubicBezTo>
                      <a:pt x="9" y="7"/>
                      <a:pt x="4" y="9"/>
                      <a:pt x="2" y="6"/>
                    </a:cubicBezTo>
                    <a:cubicBezTo>
                      <a:pt x="0" y="4"/>
                      <a:pt x="1" y="0"/>
                      <a:pt x="5" y="0"/>
                    </a:cubicBezTo>
                    <a:cubicBezTo>
                      <a:pt x="8" y="0"/>
                      <a:pt x="10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8" name="Freeform 2027">
                <a:extLst>
                  <a:ext uri="{FF2B5EF4-FFF2-40B4-BE49-F238E27FC236}">
                    <a16:creationId xmlns:a16="http://schemas.microsoft.com/office/drawing/2014/main" id="{CBE2C582-7773-42DA-AAC1-988AB6032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1312"/>
                <a:ext cx="48" cy="38"/>
              </a:xfrm>
              <a:custGeom>
                <a:avLst/>
                <a:gdLst>
                  <a:gd name="T0" fmla="*/ 10 w 10"/>
                  <a:gd name="T1" fmla="*/ 4 h 8"/>
                  <a:gd name="T2" fmla="*/ 10 w 10"/>
                  <a:gd name="T3" fmla="*/ 6 h 8"/>
                  <a:gd name="T4" fmla="*/ 7 w 10"/>
                  <a:gd name="T5" fmla="*/ 8 h 8"/>
                  <a:gd name="T6" fmla="*/ 2 w 10"/>
                  <a:gd name="T7" fmla="*/ 1 h 8"/>
                  <a:gd name="T8" fmla="*/ 6 w 10"/>
                  <a:gd name="T9" fmla="*/ 0 h 8"/>
                  <a:gd name="T10" fmla="*/ 10 w 10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10" y="4"/>
                    </a:moveTo>
                    <a:cubicBezTo>
                      <a:pt x="10" y="5"/>
                      <a:pt x="10" y="5"/>
                      <a:pt x="10" y="6"/>
                    </a:cubicBezTo>
                    <a:cubicBezTo>
                      <a:pt x="8" y="6"/>
                      <a:pt x="7" y="7"/>
                      <a:pt x="7" y="8"/>
                    </a:cubicBezTo>
                    <a:cubicBezTo>
                      <a:pt x="3" y="8"/>
                      <a:pt x="0" y="4"/>
                      <a:pt x="2" y="1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9" y="0"/>
                      <a:pt x="10" y="2"/>
                      <a:pt x="10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9" name="Freeform 2028">
                <a:extLst>
                  <a:ext uri="{FF2B5EF4-FFF2-40B4-BE49-F238E27FC236}">
                    <a16:creationId xmlns:a16="http://schemas.microsoft.com/office/drawing/2014/main" id="{60E2E9E9-C91F-4E3E-8E44-9F61B288A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7" y="1288"/>
                <a:ext cx="48" cy="43"/>
              </a:xfrm>
              <a:custGeom>
                <a:avLst/>
                <a:gdLst>
                  <a:gd name="T0" fmla="*/ 10 w 10"/>
                  <a:gd name="T1" fmla="*/ 4 h 9"/>
                  <a:gd name="T2" fmla="*/ 2 w 10"/>
                  <a:gd name="T3" fmla="*/ 6 h 9"/>
                  <a:gd name="T4" fmla="*/ 5 w 10"/>
                  <a:gd name="T5" fmla="*/ 0 h 9"/>
                  <a:gd name="T6" fmla="*/ 10 w 10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10" y="4"/>
                    </a:moveTo>
                    <a:cubicBezTo>
                      <a:pt x="10" y="8"/>
                      <a:pt x="5" y="9"/>
                      <a:pt x="2" y="6"/>
                    </a:cubicBezTo>
                    <a:cubicBezTo>
                      <a:pt x="0" y="4"/>
                      <a:pt x="1" y="0"/>
                      <a:pt x="5" y="0"/>
                    </a:cubicBezTo>
                    <a:cubicBezTo>
                      <a:pt x="9" y="0"/>
                      <a:pt x="10" y="2"/>
                      <a:pt x="10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0" name="Freeform 2029">
                <a:extLst>
                  <a:ext uri="{FF2B5EF4-FFF2-40B4-BE49-F238E27FC236}">
                    <a16:creationId xmlns:a16="http://schemas.microsoft.com/office/drawing/2014/main" id="{C1682DF0-0207-46F9-8D63-5CA7BA341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0" y="1244"/>
                <a:ext cx="44" cy="44"/>
              </a:xfrm>
              <a:custGeom>
                <a:avLst/>
                <a:gdLst>
                  <a:gd name="T0" fmla="*/ 9 w 9"/>
                  <a:gd name="T1" fmla="*/ 5 h 9"/>
                  <a:gd name="T2" fmla="*/ 2 w 9"/>
                  <a:gd name="T3" fmla="*/ 7 h 9"/>
                  <a:gd name="T4" fmla="*/ 5 w 9"/>
                  <a:gd name="T5" fmla="*/ 0 h 9"/>
                  <a:gd name="T6" fmla="*/ 9 w 9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5"/>
                    </a:moveTo>
                    <a:cubicBezTo>
                      <a:pt x="9" y="8"/>
                      <a:pt x="5" y="9"/>
                      <a:pt x="2" y="7"/>
                    </a:cubicBezTo>
                    <a:cubicBezTo>
                      <a:pt x="0" y="4"/>
                      <a:pt x="1" y="1"/>
                      <a:pt x="5" y="0"/>
                    </a:cubicBezTo>
                    <a:cubicBezTo>
                      <a:pt x="8" y="1"/>
                      <a:pt x="9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1" name="Freeform 2030">
                <a:extLst>
                  <a:ext uri="{FF2B5EF4-FFF2-40B4-BE49-F238E27FC236}">
                    <a16:creationId xmlns:a16="http://schemas.microsoft.com/office/drawing/2014/main" id="{C1799879-D14D-4EB5-B65B-C67CF3496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" y="1196"/>
                <a:ext cx="43" cy="43"/>
              </a:xfrm>
              <a:custGeom>
                <a:avLst/>
                <a:gdLst>
                  <a:gd name="T0" fmla="*/ 9 w 9"/>
                  <a:gd name="T1" fmla="*/ 4 h 9"/>
                  <a:gd name="T2" fmla="*/ 2 w 9"/>
                  <a:gd name="T3" fmla="*/ 6 h 9"/>
                  <a:gd name="T4" fmla="*/ 4 w 9"/>
                  <a:gd name="T5" fmla="*/ 0 h 9"/>
                  <a:gd name="T6" fmla="*/ 9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9" y="8"/>
                      <a:pt x="5" y="9"/>
                      <a:pt x="2" y="6"/>
                    </a:cubicBezTo>
                    <a:cubicBezTo>
                      <a:pt x="0" y="4"/>
                      <a:pt x="1" y="1"/>
                      <a:pt x="4" y="0"/>
                    </a:cubicBezTo>
                    <a:cubicBezTo>
                      <a:pt x="8" y="0"/>
                      <a:pt x="9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2" name="Freeform 2031">
                <a:extLst>
                  <a:ext uri="{FF2B5EF4-FFF2-40B4-BE49-F238E27FC236}">
                    <a16:creationId xmlns:a16="http://schemas.microsoft.com/office/drawing/2014/main" id="{701EA266-B1DD-4117-B562-E122BA949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1143"/>
                <a:ext cx="44" cy="39"/>
              </a:xfrm>
              <a:custGeom>
                <a:avLst/>
                <a:gdLst>
                  <a:gd name="T0" fmla="*/ 8 w 9"/>
                  <a:gd name="T1" fmla="*/ 4 h 8"/>
                  <a:gd name="T2" fmla="*/ 2 w 9"/>
                  <a:gd name="T3" fmla="*/ 6 h 8"/>
                  <a:gd name="T4" fmla="*/ 4 w 9"/>
                  <a:gd name="T5" fmla="*/ 0 h 8"/>
                  <a:gd name="T6" fmla="*/ 8 w 9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4"/>
                    </a:moveTo>
                    <a:cubicBezTo>
                      <a:pt x="9" y="7"/>
                      <a:pt x="4" y="8"/>
                      <a:pt x="2" y="6"/>
                    </a:cubicBezTo>
                    <a:cubicBezTo>
                      <a:pt x="0" y="4"/>
                      <a:pt x="1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3" name="Freeform 2032">
                <a:extLst>
                  <a:ext uri="{FF2B5EF4-FFF2-40B4-BE49-F238E27FC236}">
                    <a16:creationId xmlns:a16="http://schemas.microsoft.com/office/drawing/2014/main" id="{232A59BB-9694-46A7-B907-CAE33472B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3" y="1090"/>
                <a:ext cx="39" cy="39"/>
              </a:xfrm>
              <a:custGeom>
                <a:avLst/>
                <a:gdLst>
                  <a:gd name="T0" fmla="*/ 8 w 8"/>
                  <a:gd name="T1" fmla="*/ 4 h 8"/>
                  <a:gd name="T2" fmla="*/ 2 w 8"/>
                  <a:gd name="T3" fmla="*/ 6 h 8"/>
                  <a:gd name="T4" fmla="*/ 4 w 8"/>
                  <a:gd name="T5" fmla="*/ 0 h 8"/>
                  <a:gd name="T6" fmla="*/ 8 w 8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7"/>
                      <a:pt x="4" y="8"/>
                      <a:pt x="2" y="6"/>
                    </a:cubicBezTo>
                    <a:cubicBezTo>
                      <a:pt x="0" y="4"/>
                      <a:pt x="1" y="1"/>
                      <a:pt x="4" y="0"/>
                    </a:cubicBezTo>
                    <a:cubicBezTo>
                      <a:pt x="7" y="1"/>
                      <a:pt x="8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4" name="Freeform 2033">
                <a:extLst>
                  <a:ext uri="{FF2B5EF4-FFF2-40B4-BE49-F238E27FC236}">
                    <a16:creationId xmlns:a16="http://schemas.microsoft.com/office/drawing/2014/main" id="{E4964F98-EC7D-4911-B4CC-5B56713F1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1051"/>
                <a:ext cx="39" cy="34"/>
              </a:xfrm>
              <a:custGeom>
                <a:avLst/>
                <a:gdLst>
                  <a:gd name="T0" fmla="*/ 8 w 8"/>
                  <a:gd name="T1" fmla="*/ 3 h 7"/>
                  <a:gd name="T2" fmla="*/ 2 w 8"/>
                  <a:gd name="T3" fmla="*/ 5 h 7"/>
                  <a:gd name="T4" fmla="*/ 4 w 8"/>
                  <a:gd name="T5" fmla="*/ 0 h 7"/>
                  <a:gd name="T6" fmla="*/ 8 w 8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6"/>
                      <a:pt x="4" y="7"/>
                      <a:pt x="2" y="5"/>
                    </a:cubicBezTo>
                    <a:cubicBezTo>
                      <a:pt x="0" y="3"/>
                      <a:pt x="1" y="0"/>
                      <a:pt x="4" y="0"/>
                    </a:cubicBezTo>
                    <a:cubicBezTo>
                      <a:pt x="7" y="0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5" name="Freeform 2034">
                <a:extLst>
                  <a:ext uri="{FF2B5EF4-FFF2-40B4-BE49-F238E27FC236}">
                    <a16:creationId xmlns:a16="http://schemas.microsoft.com/office/drawing/2014/main" id="{D3EB3D33-C0AC-4F49-A576-501A5CC92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1235"/>
                <a:ext cx="43" cy="43"/>
              </a:xfrm>
              <a:custGeom>
                <a:avLst/>
                <a:gdLst>
                  <a:gd name="T0" fmla="*/ 9 w 9"/>
                  <a:gd name="T1" fmla="*/ 4 h 9"/>
                  <a:gd name="T2" fmla="*/ 1 w 9"/>
                  <a:gd name="T3" fmla="*/ 6 h 9"/>
                  <a:gd name="T4" fmla="*/ 6 w 9"/>
                  <a:gd name="T5" fmla="*/ 0 h 9"/>
                  <a:gd name="T6" fmla="*/ 9 w 9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8" y="8"/>
                      <a:pt x="2" y="9"/>
                      <a:pt x="1" y="6"/>
                    </a:cubicBezTo>
                    <a:cubicBezTo>
                      <a:pt x="0" y="4"/>
                      <a:pt x="2" y="0"/>
                      <a:pt x="6" y="0"/>
                    </a:cubicBezTo>
                    <a:cubicBezTo>
                      <a:pt x="9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6" name="Freeform 2035">
                <a:extLst>
                  <a:ext uri="{FF2B5EF4-FFF2-40B4-BE49-F238E27FC236}">
                    <a16:creationId xmlns:a16="http://schemas.microsoft.com/office/drawing/2014/main" id="{9EB36B2B-D925-4C9A-BF4D-D12E06110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1326"/>
                <a:ext cx="48" cy="48"/>
              </a:xfrm>
              <a:custGeom>
                <a:avLst/>
                <a:gdLst>
                  <a:gd name="T0" fmla="*/ 10 w 10"/>
                  <a:gd name="T1" fmla="*/ 5 h 10"/>
                  <a:gd name="T2" fmla="*/ 1 w 10"/>
                  <a:gd name="T3" fmla="*/ 7 h 10"/>
                  <a:gd name="T4" fmla="*/ 6 w 10"/>
                  <a:gd name="T5" fmla="*/ 0 h 10"/>
                  <a:gd name="T6" fmla="*/ 10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10" y="5"/>
                    </a:moveTo>
                    <a:cubicBezTo>
                      <a:pt x="9" y="9"/>
                      <a:pt x="3" y="10"/>
                      <a:pt x="1" y="7"/>
                    </a:cubicBezTo>
                    <a:cubicBezTo>
                      <a:pt x="0" y="4"/>
                      <a:pt x="2" y="1"/>
                      <a:pt x="6" y="0"/>
                    </a:cubicBezTo>
                    <a:cubicBezTo>
                      <a:pt x="10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7" name="Freeform 2036">
                <a:extLst>
                  <a:ext uri="{FF2B5EF4-FFF2-40B4-BE49-F238E27FC236}">
                    <a16:creationId xmlns:a16="http://schemas.microsoft.com/office/drawing/2014/main" id="{CE9CB390-E23E-4251-9DCF-E62D81833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945"/>
                <a:ext cx="29" cy="25"/>
              </a:xfrm>
              <a:custGeom>
                <a:avLst/>
                <a:gdLst>
                  <a:gd name="T0" fmla="*/ 5 w 6"/>
                  <a:gd name="T1" fmla="*/ 2 h 5"/>
                  <a:gd name="T2" fmla="*/ 0 w 6"/>
                  <a:gd name="T3" fmla="*/ 3 h 5"/>
                  <a:gd name="T4" fmla="*/ 5 w 6"/>
                  <a:gd name="T5" fmla="*/ 0 h 5"/>
                  <a:gd name="T6" fmla="*/ 5 w 6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5" y="2"/>
                    </a:moveTo>
                    <a:cubicBezTo>
                      <a:pt x="3" y="4"/>
                      <a:pt x="0" y="5"/>
                      <a:pt x="0" y="3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" y="0"/>
                      <a:pt x="6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8" name="Freeform 2037">
                <a:extLst>
                  <a:ext uri="{FF2B5EF4-FFF2-40B4-BE49-F238E27FC236}">
                    <a16:creationId xmlns:a16="http://schemas.microsoft.com/office/drawing/2014/main" id="{73AA0126-5803-428C-B593-A760264E9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6" y="950"/>
                <a:ext cx="34" cy="24"/>
              </a:xfrm>
              <a:custGeom>
                <a:avLst/>
                <a:gdLst>
                  <a:gd name="T0" fmla="*/ 5 w 7"/>
                  <a:gd name="T1" fmla="*/ 2 h 5"/>
                  <a:gd name="T2" fmla="*/ 0 w 7"/>
                  <a:gd name="T3" fmla="*/ 4 h 5"/>
                  <a:gd name="T4" fmla="*/ 5 w 7"/>
                  <a:gd name="T5" fmla="*/ 0 h 5"/>
                  <a:gd name="T6" fmla="*/ 6 w 7"/>
                  <a:gd name="T7" fmla="*/ 2 h 5"/>
                  <a:gd name="T8" fmla="*/ 5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5" y="2"/>
                    </a:moveTo>
                    <a:cubicBezTo>
                      <a:pt x="3" y="4"/>
                      <a:pt x="0" y="5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7" y="0"/>
                      <a:pt x="6" y="1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9" name="Freeform 2038">
                <a:extLst>
                  <a:ext uri="{FF2B5EF4-FFF2-40B4-BE49-F238E27FC236}">
                    <a16:creationId xmlns:a16="http://schemas.microsoft.com/office/drawing/2014/main" id="{B857BA85-3835-43C0-B0BC-1AF3CF4CD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" y="955"/>
                <a:ext cx="38" cy="24"/>
              </a:xfrm>
              <a:custGeom>
                <a:avLst/>
                <a:gdLst>
                  <a:gd name="T0" fmla="*/ 6 w 8"/>
                  <a:gd name="T1" fmla="*/ 3 h 5"/>
                  <a:gd name="T2" fmla="*/ 0 w 8"/>
                  <a:gd name="T3" fmla="*/ 4 h 5"/>
                  <a:gd name="T4" fmla="*/ 6 w 8"/>
                  <a:gd name="T5" fmla="*/ 0 h 5"/>
                  <a:gd name="T6" fmla="*/ 6 w 8"/>
                  <a:gd name="T7" fmla="*/ 2 h 5"/>
                  <a:gd name="T8" fmla="*/ 6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3"/>
                    </a:moveTo>
                    <a:cubicBezTo>
                      <a:pt x="3" y="4"/>
                      <a:pt x="0" y="5"/>
                      <a:pt x="0" y="4"/>
                    </a:cubicBezTo>
                    <a:cubicBezTo>
                      <a:pt x="0" y="3"/>
                      <a:pt x="4" y="1"/>
                      <a:pt x="6" y="0"/>
                    </a:cubicBezTo>
                    <a:cubicBezTo>
                      <a:pt x="8" y="0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0" name="Freeform 2039">
                <a:extLst>
                  <a:ext uri="{FF2B5EF4-FFF2-40B4-BE49-F238E27FC236}">
                    <a16:creationId xmlns:a16="http://schemas.microsoft.com/office/drawing/2014/main" id="{0CEFAC90-AFC7-49D6-87BD-A6F2973A2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" y="960"/>
                <a:ext cx="39" cy="24"/>
              </a:xfrm>
              <a:custGeom>
                <a:avLst/>
                <a:gdLst>
                  <a:gd name="T0" fmla="*/ 6 w 8"/>
                  <a:gd name="T1" fmla="*/ 2 h 5"/>
                  <a:gd name="T2" fmla="*/ 0 w 8"/>
                  <a:gd name="T3" fmla="*/ 4 h 5"/>
                  <a:gd name="T4" fmla="*/ 7 w 8"/>
                  <a:gd name="T5" fmla="*/ 0 h 5"/>
                  <a:gd name="T6" fmla="*/ 7 w 8"/>
                  <a:gd name="T7" fmla="*/ 1 h 5"/>
                  <a:gd name="T8" fmla="*/ 6 w 8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2"/>
                    </a:moveTo>
                    <a:cubicBezTo>
                      <a:pt x="3" y="4"/>
                      <a:pt x="0" y="5"/>
                      <a:pt x="0" y="4"/>
                    </a:cubicBezTo>
                    <a:cubicBezTo>
                      <a:pt x="0" y="2"/>
                      <a:pt x="4" y="0"/>
                      <a:pt x="7" y="0"/>
                    </a:cubicBezTo>
                    <a:cubicBezTo>
                      <a:pt x="8" y="0"/>
                      <a:pt x="7" y="1"/>
                      <a:pt x="7" y="1"/>
                    </a:cubicBezTo>
                    <a:cubicBezTo>
                      <a:pt x="6" y="1"/>
                      <a:pt x="6" y="2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1" name="Freeform 2040">
                <a:extLst>
                  <a:ext uri="{FF2B5EF4-FFF2-40B4-BE49-F238E27FC236}">
                    <a16:creationId xmlns:a16="http://schemas.microsoft.com/office/drawing/2014/main" id="{7B8F81A0-465B-42AB-80E6-8242C4A34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" y="945"/>
                <a:ext cx="39" cy="25"/>
              </a:xfrm>
              <a:custGeom>
                <a:avLst/>
                <a:gdLst>
                  <a:gd name="T0" fmla="*/ 5 w 8"/>
                  <a:gd name="T1" fmla="*/ 2 h 5"/>
                  <a:gd name="T2" fmla="*/ 0 w 8"/>
                  <a:gd name="T3" fmla="*/ 4 h 5"/>
                  <a:gd name="T4" fmla="*/ 7 w 8"/>
                  <a:gd name="T5" fmla="*/ 0 h 5"/>
                  <a:gd name="T6" fmla="*/ 7 w 8"/>
                  <a:gd name="T7" fmla="*/ 1 h 5"/>
                  <a:gd name="T8" fmla="*/ 5 w 8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5" y="2"/>
                    </a:moveTo>
                    <a:cubicBezTo>
                      <a:pt x="3" y="4"/>
                      <a:pt x="0" y="5"/>
                      <a:pt x="0" y="4"/>
                    </a:cubicBezTo>
                    <a:cubicBezTo>
                      <a:pt x="0" y="3"/>
                      <a:pt x="4" y="0"/>
                      <a:pt x="7" y="0"/>
                    </a:cubicBezTo>
                    <a:cubicBezTo>
                      <a:pt x="8" y="0"/>
                      <a:pt x="7" y="1"/>
                      <a:pt x="7" y="1"/>
                    </a:cubicBezTo>
                    <a:cubicBezTo>
                      <a:pt x="6" y="2"/>
                      <a:pt x="6" y="2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2" name="Freeform 2041">
                <a:extLst>
                  <a:ext uri="{FF2B5EF4-FFF2-40B4-BE49-F238E27FC236}">
                    <a16:creationId xmlns:a16="http://schemas.microsoft.com/office/drawing/2014/main" id="{F92EE6A9-239D-48F4-A69A-8C28DB8F0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" y="974"/>
                <a:ext cx="43" cy="29"/>
              </a:xfrm>
              <a:custGeom>
                <a:avLst/>
                <a:gdLst>
                  <a:gd name="T0" fmla="*/ 7 w 9"/>
                  <a:gd name="T1" fmla="*/ 2 h 6"/>
                  <a:gd name="T2" fmla="*/ 1 w 9"/>
                  <a:gd name="T3" fmla="*/ 4 h 6"/>
                  <a:gd name="T4" fmla="*/ 7 w 9"/>
                  <a:gd name="T5" fmla="*/ 0 h 6"/>
                  <a:gd name="T6" fmla="*/ 8 w 9"/>
                  <a:gd name="T7" fmla="*/ 2 h 6"/>
                  <a:gd name="T8" fmla="*/ 7 w 9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7" y="2"/>
                    </a:moveTo>
                    <a:cubicBezTo>
                      <a:pt x="4" y="5"/>
                      <a:pt x="0" y="6"/>
                      <a:pt x="1" y="4"/>
                    </a:cubicBezTo>
                    <a:cubicBezTo>
                      <a:pt x="1" y="3"/>
                      <a:pt x="5" y="0"/>
                      <a:pt x="7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3" name="Freeform 2042">
                <a:extLst>
                  <a:ext uri="{FF2B5EF4-FFF2-40B4-BE49-F238E27FC236}">
                    <a16:creationId xmlns:a16="http://schemas.microsoft.com/office/drawing/2014/main" id="{2341B90A-8BE8-4719-B179-D8C4F3463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" y="926"/>
                <a:ext cx="39" cy="19"/>
              </a:xfrm>
              <a:custGeom>
                <a:avLst/>
                <a:gdLst>
                  <a:gd name="T0" fmla="*/ 6 w 8"/>
                  <a:gd name="T1" fmla="*/ 2 h 4"/>
                  <a:gd name="T2" fmla="*/ 1 w 8"/>
                  <a:gd name="T3" fmla="*/ 3 h 4"/>
                  <a:gd name="T4" fmla="*/ 7 w 8"/>
                  <a:gd name="T5" fmla="*/ 0 h 4"/>
                  <a:gd name="T6" fmla="*/ 7 w 8"/>
                  <a:gd name="T7" fmla="*/ 1 h 4"/>
                  <a:gd name="T8" fmla="*/ 6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6" y="2"/>
                    </a:moveTo>
                    <a:cubicBezTo>
                      <a:pt x="3" y="3"/>
                      <a:pt x="0" y="4"/>
                      <a:pt x="1" y="3"/>
                    </a:cubicBezTo>
                    <a:cubicBezTo>
                      <a:pt x="1" y="2"/>
                      <a:pt x="5" y="0"/>
                      <a:pt x="7" y="0"/>
                    </a:cubicBezTo>
                    <a:cubicBezTo>
                      <a:pt x="8" y="0"/>
                      <a:pt x="8" y="0"/>
                      <a:pt x="7" y="1"/>
                    </a:cubicBezTo>
                    <a:cubicBezTo>
                      <a:pt x="7" y="1"/>
                      <a:pt x="7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4" name="Freeform 2043">
                <a:extLst>
                  <a:ext uri="{FF2B5EF4-FFF2-40B4-BE49-F238E27FC236}">
                    <a16:creationId xmlns:a16="http://schemas.microsoft.com/office/drawing/2014/main" id="{B564BB0E-A2AC-4CCD-9422-94C1FEFE8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" y="912"/>
                <a:ext cx="34" cy="19"/>
              </a:xfrm>
              <a:custGeom>
                <a:avLst/>
                <a:gdLst>
                  <a:gd name="T0" fmla="*/ 5 w 7"/>
                  <a:gd name="T1" fmla="*/ 2 h 4"/>
                  <a:gd name="T2" fmla="*/ 0 w 7"/>
                  <a:gd name="T3" fmla="*/ 4 h 4"/>
                  <a:gd name="T4" fmla="*/ 6 w 7"/>
                  <a:gd name="T5" fmla="*/ 0 h 4"/>
                  <a:gd name="T6" fmla="*/ 7 w 7"/>
                  <a:gd name="T7" fmla="*/ 1 h 4"/>
                  <a:gd name="T8" fmla="*/ 5 w 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5" y="2"/>
                    </a:moveTo>
                    <a:cubicBezTo>
                      <a:pt x="3" y="4"/>
                      <a:pt x="0" y="4"/>
                      <a:pt x="0" y="4"/>
                    </a:cubicBezTo>
                    <a:cubicBezTo>
                      <a:pt x="1" y="3"/>
                      <a:pt x="4" y="1"/>
                      <a:pt x="6" y="0"/>
                    </a:cubicBezTo>
                    <a:cubicBezTo>
                      <a:pt x="7" y="0"/>
                      <a:pt x="7" y="1"/>
                      <a:pt x="7" y="1"/>
                    </a:cubicBezTo>
                    <a:cubicBezTo>
                      <a:pt x="6" y="2"/>
                      <a:pt x="6" y="2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5" name="Freeform 2044">
                <a:extLst>
                  <a:ext uri="{FF2B5EF4-FFF2-40B4-BE49-F238E27FC236}">
                    <a16:creationId xmlns:a16="http://schemas.microsoft.com/office/drawing/2014/main" id="{0C431E70-5AD2-4C4D-8A31-651AA875C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9" y="902"/>
                <a:ext cx="34" cy="19"/>
              </a:xfrm>
              <a:custGeom>
                <a:avLst/>
                <a:gdLst>
                  <a:gd name="T0" fmla="*/ 5 w 7"/>
                  <a:gd name="T1" fmla="*/ 2 h 4"/>
                  <a:gd name="T2" fmla="*/ 0 w 7"/>
                  <a:gd name="T3" fmla="*/ 3 h 4"/>
                  <a:gd name="T4" fmla="*/ 6 w 7"/>
                  <a:gd name="T5" fmla="*/ 0 h 4"/>
                  <a:gd name="T6" fmla="*/ 6 w 7"/>
                  <a:gd name="T7" fmla="*/ 1 h 4"/>
                  <a:gd name="T8" fmla="*/ 5 w 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5" y="2"/>
                    </a:moveTo>
                    <a:cubicBezTo>
                      <a:pt x="3" y="4"/>
                      <a:pt x="0" y="4"/>
                      <a:pt x="0" y="3"/>
                    </a:cubicBezTo>
                    <a:cubicBezTo>
                      <a:pt x="0" y="2"/>
                      <a:pt x="4" y="1"/>
                      <a:pt x="6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6" y="2"/>
                      <a:pt x="5" y="2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6" name="Freeform 2045">
                <a:extLst>
                  <a:ext uri="{FF2B5EF4-FFF2-40B4-BE49-F238E27FC236}">
                    <a16:creationId xmlns:a16="http://schemas.microsoft.com/office/drawing/2014/main" id="{E19EE3B4-7732-494A-8795-34789A834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" y="897"/>
                <a:ext cx="29" cy="19"/>
              </a:xfrm>
              <a:custGeom>
                <a:avLst/>
                <a:gdLst>
                  <a:gd name="T0" fmla="*/ 5 w 6"/>
                  <a:gd name="T1" fmla="*/ 2 h 4"/>
                  <a:gd name="T2" fmla="*/ 0 w 6"/>
                  <a:gd name="T3" fmla="*/ 3 h 4"/>
                  <a:gd name="T4" fmla="*/ 5 w 6"/>
                  <a:gd name="T5" fmla="*/ 0 h 4"/>
                  <a:gd name="T6" fmla="*/ 5 w 6"/>
                  <a:gd name="T7" fmla="*/ 2 h 4"/>
                  <a:gd name="T8" fmla="*/ 5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5" y="2"/>
                    </a:moveTo>
                    <a:cubicBezTo>
                      <a:pt x="3" y="4"/>
                      <a:pt x="0" y="4"/>
                      <a:pt x="0" y="3"/>
                    </a:cubicBezTo>
                    <a:cubicBezTo>
                      <a:pt x="0" y="2"/>
                      <a:pt x="3" y="1"/>
                      <a:pt x="5" y="0"/>
                    </a:cubicBezTo>
                    <a:cubicBezTo>
                      <a:pt x="6" y="0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7" name="Freeform 2046">
                <a:extLst>
                  <a:ext uri="{FF2B5EF4-FFF2-40B4-BE49-F238E27FC236}">
                    <a16:creationId xmlns:a16="http://schemas.microsoft.com/office/drawing/2014/main" id="{8F78440D-3E10-4022-B6B8-2AACB66C9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897"/>
                <a:ext cx="33" cy="15"/>
              </a:xfrm>
              <a:custGeom>
                <a:avLst/>
                <a:gdLst>
                  <a:gd name="T0" fmla="*/ 5 w 7"/>
                  <a:gd name="T1" fmla="*/ 1 h 3"/>
                  <a:gd name="T2" fmla="*/ 1 w 7"/>
                  <a:gd name="T3" fmla="*/ 2 h 3"/>
                  <a:gd name="T4" fmla="*/ 5 w 7"/>
                  <a:gd name="T5" fmla="*/ 0 h 3"/>
                  <a:gd name="T6" fmla="*/ 5 w 7"/>
                  <a:gd name="T7" fmla="*/ 1 h 3"/>
                  <a:gd name="T8" fmla="*/ 5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5" y="1"/>
                    </a:moveTo>
                    <a:cubicBezTo>
                      <a:pt x="3" y="3"/>
                      <a:pt x="0" y="3"/>
                      <a:pt x="1" y="2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7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8" name="Freeform 2047">
                <a:extLst>
                  <a:ext uri="{FF2B5EF4-FFF2-40B4-BE49-F238E27FC236}">
                    <a16:creationId xmlns:a16="http://schemas.microsoft.com/office/drawing/2014/main" id="{E80F5442-4989-44F8-99A1-8EDC151A2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1" y="892"/>
                <a:ext cx="28" cy="20"/>
              </a:xfrm>
              <a:custGeom>
                <a:avLst/>
                <a:gdLst>
                  <a:gd name="T0" fmla="*/ 5 w 6"/>
                  <a:gd name="T1" fmla="*/ 2 h 4"/>
                  <a:gd name="T2" fmla="*/ 0 w 6"/>
                  <a:gd name="T3" fmla="*/ 3 h 4"/>
                  <a:gd name="T4" fmla="*/ 4 w 6"/>
                  <a:gd name="T5" fmla="*/ 0 h 4"/>
                  <a:gd name="T6" fmla="*/ 5 w 6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5" y="2"/>
                    </a:moveTo>
                    <a:cubicBezTo>
                      <a:pt x="3" y="3"/>
                      <a:pt x="0" y="4"/>
                      <a:pt x="0" y="3"/>
                    </a:cubicBezTo>
                    <a:cubicBezTo>
                      <a:pt x="0" y="2"/>
                      <a:pt x="3" y="0"/>
                      <a:pt x="4" y="0"/>
                    </a:cubicBezTo>
                    <a:cubicBezTo>
                      <a:pt x="6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9" name="Freeform 2048">
                <a:extLst>
                  <a:ext uri="{FF2B5EF4-FFF2-40B4-BE49-F238E27FC236}">
                    <a16:creationId xmlns:a16="http://schemas.microsoft.com/office/drawing/2014/main" id="{5E82A7B7-8064-42F1-9B64-4963198B0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" y="916"/>
                <a:ext cx="29" cy="25"/>
              </a:xfrm>
              <a:custGeom>
                <a:avLst/>
                <a:gdLst>
                  <a:gd name="T0" fmla="*/ 5 w 6"/>
                  <a:gd name="T1" fmla="*/ 2 h 5"/>
                  <a:gd name="T2" fmla="*/ 0 w 6"/>
                  <a:gd name="T3" fmla="*/ 3 h 5"/>
                  <a:gd name="T4" fmla="*/ 5 w 6"/>
                  <a:gd name="T5" fmla="*/ 0 h 5"/>
                  <a:gd name="T6" fmla="*/ 5 w 6"/>
                  <a:gd name="T7" fmla="*/ 2 h 5"/>
                  <a:gd name="T8" fmla="*/ 5 w 6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5" y="2"/>
                    </a:moveTo>
                    <a:cubicBezTo>
                      <a:pt x="3" y="4"/>
                      <a:pt x="0" y="5"/>
                      <a:pt x="0" y="3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6" y="0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0" name="Freeform 2049">
                <a:extLst>
                  <a:ext uri="{FF2B5EF4-FFF2-40B4-BE49-F238E27FC236}">
                    <a16:creationId xmlns:a16="http://schemas.microsoft.com/office/drawing/2014/main" id="{A484EB3C-29C3-4F1A-95C6-FE40EDAE2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" y="921"/>
                <a:ext cx="29" cy="20"/>
              </a:xfrm>
              <a:custGeom>
                <a:avLst/>
                <a:gdLst>
                  <a:gd name="T0" fmla="*/ 5 w 6"/>
                  <a:gd name="T1" fmla="*/ 2 h 4"/>
                  <a:gd name="T2" fmla="*/ 0 w 6"/>
                  <a:gd name="T3" fmla="*/ 3 h 4"/>
                  <a:gd name="T4" fmla="*/ 5 w 6"/>
                  <a:gd name="T5" fmla="*/ 0 h 4"/>
                  <a:gd name="T6" fmla="*/ 5 w 6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5" y="2"/>
                    </a:moveTo>
                    <a:cubicBezTo>
                      <a:pt x="3" y="4"/>
                      <a:pt x="0" y="4"/>
                      <a:pt x="0" y="3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6" y="0"/>
                      <a:pt x="6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1" name="Freeform 2050">
                <a:extLst>
                  <a:ext uri="{FF2B5EF4-FFF2-40B4-BE49-F238E27FC236}">
                    <a16:creationId xmlns:a16="http://schemas.microsoft.com/office/drawing/2014/main" id="{E05A68B4-6BFB-42A7-BA13-48B94DF0C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1" y="1307"/>
                <a:ext cx="48" cy="43"/>
              </a:xfrm>
              <a:custGeom>
                <a:avLst/>
                <a:gdLst>
                  <a:gd name="T0" fmla="*/ 6 w 10"/>
                  <a:gd name="T1" fmla="*/ 4 h 9"/>
                  <a:gd name="T2" fmla="*/ 0 w 10"/>
                  <a:gd name="T3" fmla="*/ 8 h 9"/>
                  <a:gd name="T4" fmla="*/ 8 w 10"/>
                  <a:gd name="T5" fmla="*/ 0 h 9"/>
                  <a:gd name="T6" fmla="*/ 7 w 10"/>
                  <a:gd name="T7" fmla="*/ 4 h 9"/>
                  <a:gd name="T8" fmla="*/ 6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6" y="4"/>
                    </a:moveTo>
                    <a:cubicBezTo>
                      <a:pt x="4" y="7"/>
                      <a:pt x="0" y="9"/>
                      <a:pt x="0" y="8"/>
                    </a:cubicBezTo>
                    <a:cubicBezTo>
                      <a:pt x="0" y="6"/>
                      <a:pt x="6" y="1"/>
                      <a:pt x="8" y="0"/>
                    </a:cubicBezTo>
                    <a:cubicBezTo>
                      <a:pt x="10" y="0"/>
                      <a:pt x="8" y="3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2" name="Freeform 2051">
                <a:extLst>
                  <a:ext uri="{FF2B5EF4-FFF2-40B4-BE49-F238E27FC236}">
                    <a16:creationId xmlns:a16="http://schemas.microsoft.com/office/drawing/2014/main" id="{DB7B8CC6-0595-4641-83E9-97723CB24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2" y="1321"/>
                <a:ext cx="49" cy="44"/>
              </a:xfrm>
              <a:custGeom>
                <a:avLst/>
                <a:gdLst>
                  <a:gd name="T0" fmla="*/ 6 w 10"/>
                  <a:gd name="T1" fmla="*/ 4 h 9"/>
                  <a:gd name="T2" fmla="*/ 0 w 10"/>
                  <a:gd name="T3" fmla="*/ 8 h 9"/>
                  <a:gd name="T4" fmla="*/ 8 w 10"/>
                  <a:gd name="T5" fmla="*/ 0 h 9"/>
                  <a:gd name="T6" fmla="*/ 7 w 10"/>
                  <a:gd name="T7" fmla="*/ 3 h 9"/>
                  <a:gd name="T8" fmla="*/ 6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6" y="4"/>
                    </a:moveTo>
                    <a:cubicBezTo>
                      <a:pt x="3" y="7"/>
                      <a:pt x="0" y="9"/>
                      <a:pt x="0" y="8"/>
                    </a:cubicBezTo>
                    <a:cubicBezTo>
                      <a:pt x="0" y="6"/>
                      <a:pt x="6" y="1"/>
                      <a:pt x="8" y="0"/>
                    </a:cubicBezTo>
                    <a:cubicBezTo>
                      <a:pt x="10" y="0"/>
                      <a:pt x="8" y="2"/>
                      <a:pt x="7" y="3"/>
                    </a:cubicBezTo>
                    <a:cubicBezTo>
                      <a:pt x="7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3" name="Freeform 2052">
                <a:extLst>
                  <a:ext uri="{FF2B5EF4-FFF2-40B4-BE49-F238E27FC236}">
                    <a16:creationId xmlns:a16="http://schemas.microsoft.com/office/drawing/2014/main" id="{9E472272-B35B-4F25-85FD-D76C117D9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5" y="1264"/>
                <a:ext cx="44" cy="43"/>
              </a:xfrm>
              <a:custGeom>
                <a:avLst/>
                <a:gdLst>
                  <a:gd name="T0" fmla="*/ 6 w 9"/>
                  <a:gd name="T1" fmla="*/ 4 h 9"/>
                  <a:gd name="T2" fmla="*/ 0 w 9"/>
                  <a:gd name="T3" fmla="*/ 8 h 9"/>
                  <a:gd name="T4" fmla="*/ 8 w 9"/>
                  <a:gd name="T5" fmla="*/ 0 h 9"/>
                  <a:gd name="T6" fmla="*/ 7 w 9"/>
                  <a:gd name="T7" fmla="*/ 3 h 9"/>
                  <a:gd name="T8" fmla="*/ 6 w 9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6" y="4"/>
                    </a:moveTo>
                    <a:cubicBezTo>
                      <a:pt x="3" y="7"/>
                      <a:pt x="0" y="9"/>
                      <a:pt x="0" y="8"/>
                    </a:cubicBezTo>
                    <a:cubicBezTo>
                      <a:pt x="0" y="7"/>
                      <a:pt x="6" y="1"/>
                      <a:pt x="8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4" name="Freeform 2053">
                <a:extLst>
                  <a:ext uri="{FF2B5EF4-FFF2-40B4-BE49-F238E27FC236}">
                    <a16:creationId xmlns:a16="http://schemas.microsoft.com/office/drawing/2014/main" id="{60BB8703-C558-4B27-B6A3-F1289DFFA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1297"/>
                <a:ext cx="44" cy="39"/>
              </a:xfrm>
              <a:custGeom>
                <a:avLst/>
                <a:gdLst>
                  <a:gd name="T0" fmla="*/ 5 w 9"/>
                  <a:gd name="T1" fmla="*/ 4 h 8"/>
                  <a:gd name="T2" fmla="*/ 0 w 9"/>
                  <a:gd name="T3" fmla="*/ 8 h 8"/>
                  <a:gd name="T4" fmla="*/ 8 w 9"/>
                  <a:gd name="T5" fmla="*/ 0 h 8"/>
                  <a:gd name="T6" fmla="*/ 7 w 9"/>
                  <a:gd name="T7" fmla="*/ 2 h 8"/>
                  <a:gd name="T8" fmla="*/ 5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5" y="4"/>
                    </a:moveTo>
                    <a:cubicBezTo>
                      <a:pt x="3" y="7"/>
                      <a:pt x="0" y="8"/>
                      <a:pt x="0" y="8"/>
                    </a:cubicBezTo>
                    <a:cubicBezTo>
                      <a:pt x="0" y="6"/>
                      <a:pt x="5" y="0"/>
                      <a:pt x="8" y="0"/>
                    </a:cubicBezTo>
                    <a:cubicBezTo>
                      <a:pt x="9" y="0"/>
                      <a:pt x="7" y="1"/>
                      <a:pt x="7" y="2"/>
                    </a:cubicBezTo>
                    <a:cubicBezTo>
                      <a:pt x="6" y="3"/>
                      <a:pt x="6" y="3"/>
                      <a:pt x="5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5" name="Freeform 2054">
                <a:extLst>
                  <a:ext uri="{FF2B5EF4-FFF2-40B4-BE49-F238E27FC236}">
                    <a16:creationId xmlns:a16="http://schemas.microsoft.com/office/drawing/2014/main" id="{ACF2262A-0831-448A-82CD-DA0BFA830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" y="1355"/>
                <a:ext cx="44" cy="44"/>
              </a:xfrm>
              <a:custGeom>
                <a:avLst/>
                <a:gdLst>
                  <a:gd name="T0" fmla="*/ 6 w 9"/>
                  <a:gd name="T1" fmla="*/ 4 h 9"/>
                  <a:gd name="T2" fmla="*/ 0 w 9"/>
                  <a:gd name="T3" fmla="*/ 8 h 9"/>
                  <a:gd name="T4" fmla="*/ 8 w 9"/>
                  <a:gd name="T5" fmla="*/ 0 h 9"/>
                  <a:gd name="T6" fmla="*/ 7 w 9"/>
                  <a:gd name="T7" fmla="*/ 3 h 9"/>
                  <a:gd name="T8" fmla="*/ 6 w 9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6" y="4"/>
                    </a:moveTo>
                    <a:cubicBezTo>
                      <a:pt x="3" y="7"/>
                      <a:pt x="1" y="9"/>
                      <a:pt x="0" y="8"/>
                    </a:cubicBezTo>
                    <a:cubicBezTo>
                      <a:pt x="0" y="7"/>
                      <a:pt x="6" y="1"/>
                      <a:pt x="8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7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6" name="Freeform 2055">
                <a:extLst>
                  <a:ext uri="{FF2B5EF4-FFF2-40B4-BE49-F238E27FC236}">
                    <a16:creationId xmlns:a16="http://schemas.microsoft.com/office/drawing/2014/main" id="{11FFEED3-CBB7-46FC-BC44-FC785CDC9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4" y="1481"/>
                <a:ext cx="43" cy="48"/>
              </a:xfrm>
              <a:custGeom>
                <a:avLst/>
                <a:gdLst>
                  <a:gd name="T0" fmla="*/ 5 w 9"/>
                  <a:gd name="T1" fmla="*/ 5 h 10"/>
                  <a:gd name="T2" fmla="*/ 0 w 9"/>
                  <a:gd name="T3" fmla="*/ 9 h 10"/>
                  <a:gd name="T4" fmla="*/ 7 w 9"/>
                  <a:gd name="T5" fmla="*/ 0 h 10"/>
                  <a:gd name="T6" fmla="*/ 5 w 9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5" y="5"/>
                    </a:moveTo>
                    <a:cubicBezTo>
                      <a:pt x="3" y="8"/>
                      <a:pt x="0" y="10"/>
                      <a:pt x="0" y="9"/>
                    </a:cubicBezTo>
                    <a:cubicBezTo>
                      <a:pt x="0" y="7"/>
                      <a:pt x="5" y="1"/>
                      <a:pt x="7" y="0"/>
                    </a:cubicBezTo>
                    <a:cubicBezTo>
                      <a:pt x="9" y="0"/>
                      <a:pt x="7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7" name="Freeform 2056">
                <a:extLst>
                  <a:ext uri="{FF2B5EF4-FFF2-40B4-BE49-F238E27FC236}">
                    <a16:creationId xmlns:a16="http://schemas.microsoft.com/office/drawing/2014/main" id="{35F585C7-8869-471A-94F7-D44CF8AB3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3" y="1485"/>
                <a:ext cx="44" cy="53"/>
              </a:xfrm>
              <a:custGeom>
                <a:avLst/>
                <a:gdLst>
                  <a:gd name="T0" fmla="*/ 6 w 9"/>
                  <a:gd name="T1" fmla="*/ 5 h 11"/>
                  <a:gd name="T2" fmla="*/ 0 w 9"/>
                  <a:gd name="T3" fmla="*/ 9 h 11"/>
                  <a:gd name="T4" fmla="*/ 8 w 9"/>
                  <a:gd name="T5" fmla="*/ 0 h 11"/>
                  <a:gd name="T6" fmla="*/ 6 w 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5"/>
                    </a:moveTo>
                    <a:cubicBezTo>
                      <a:pt x="3" y="9"/>
                      <a:pt x="1" y="11"/>
                      <a:pt x="0" y="9"/>
                    </a:cubicBezTo>
                    <a:cubicBezTo>
                      <a:pt x="0" y="8"/>
                      <a:pt x="5" y="1"/>
                      <a:pt x="8" y="0"/>
                    </a:cubicBezTo>
                    <a:cubicBezTo>
                      <a:pt x="9" y="0"/>
                      <a:pt x="7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8" name="Freeform 2057">
                <a:extLst>
                  <a:ext uri="{FF2B5EF4-FFF2-40B4-BE49-F238E27FC236}">
                    <a16:creationId xmlns:a16="http://schemas.microsoft.com/office/drawing/2014/main" id="{368DA306-BE49-4C59-91D1-0D4125F1B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7" y="1466"/>
                <a:ext cx="43" cy="48"/>
              </a:xfrm>
              <a:custGeom>
                <a:avLst/>
                <a:gdLst>
                  <a:gd name="T0" fmla="*/ 6 w 9"/>
                  <a:gd name="T1" fmla="*/ 5 h 10"/>
                  <a:gd name="T2" fmla="*/ 0 w 9"/>
                  <a:gd name="T3" fmla="*/ 9 h 10"/>
                  <a:gd name="T4" fmla="*/ 7 w 9"/>
                  <a:gd name="T5" fmla="*/ 0 h 10"/>
                  <a:gd name="T6" fmla="*/ 6 w 9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6" y="5"/>
                    </a:moveTo>
                    <a:cubicBezTo>
                      <a:pt x="3" y="8"/>
                      <a:pt x="0" y="10"/>
                      <a:pt x="0" y="9"/>
                    </a:cubicBezTo>
                    <a:cubicBezTo>
                      <a:pt x="0" y="7"/>
                      <a:pt x="5" y="1"/>
                      <a:pt x="7" y="0"/>
                    </a:cubicBezTo>
                    <a:cubicBezTo>
                      <a:pt x="9" y="0"/>
                      <a:pt x="7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9" name="Freeform 2058">
                <a:extLst>
                  <a:ext uri="{FF2B5EF4-FFF2-40B4-BE49-F238E27FC236}">
                    <a16:creationId xmlns:a16="http://schemas.microsoft.com/office/drawing/2014/main" id="{BA1F01C4-299D-4F5A-B06D-6EA0B4313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0" y="1418"/>
                <a:ext cx="48" cy="48"/>
              </a:xfrm>
              <a:custGeom>
                <a:avLst/>
                <a:gdLst>
                  <a:gd name="T0" fmla="*/ 7 w 10"/>
                  <a:gd name="T1" fmla="*/ 5 h 10"/>
                  <a:gd name="T2" fmla="*/ 1 w 10"/>
                  <a:gd name="T3" fmla="*/ 9 h 10"/>
                  <a:gd name="T4" fmla="*/ 8 w 10"/>
                  <a:gd name="T5" fmla="*/ 0 h 10"/>
                  <a:gd name="T6" fmla="*/ 7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7" y="5"/>
                    </a:moveTo>
                    <a:cubicBezTo>
                      <a:pt x="4" y="8"/>
                      <a:pt x="1" y="10"/>
                      <a:pt x="1" y="9"/>
                    </a:cubicBezTo>
                    <a:cubicBezTo>
                      <a:pt x="0" y="7"/>
                      <a:pt x="5" y="1"/>
                      <a:pt x="8" y="0"/>
                    </a:cubicBezTo>
                    <a:cubicBezTo>
                      <a:pt x="10" y="0"/>
                      <a:pt x="8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0" name="Freeform 2059">
                <a:extLst>
                  <a:ext uri="{FF2B5EF4-FFF2-40B4-BE49-F238E27FC236}">
                    <a16:creationId xmlns:a16="http://schemas.microsoft.com/office/drawing/2014/main" id="{270399A8-D7F1-4373-8084-C2F785B51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1456"/>
                <a:ext cx="48" cy="49"/>
              </a:xfrm>
              <a:custGeom>
                <a:avLst/>
                <a:gdLst>
                  <a:gd name="T0" fmla="*/ 8 w 10"/>
                  <a:gd name="T1" fmla="*/ 5 h 10"/>
                  <a:gd name="T2" fmla="*/ 1 w 10"/>
                  <a:gd name="T3" fmla="*/ 8 h 10"/>
                  <a:gd name="T4" fmla="*/ 8 w 10"/>
                  <a:gd name="T5" fmla="*/ 0 h 10"/>
                  <a:gd name="T6" fmla="*/ 8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8" y="5"/>
                    </a:moveTo>
                    <a:cubicBezTo>
                      <a:pt x="5" y="8"/>
                      <a:pt x="1" y="10"/>
                      <a:pt x="1" y="8"/>
                    </a:cubicBezTo>
                    <a:cubicBezTo>
                      <a:pt x="0" y="6"/>
                      <a:pt x="4" y="1"/>
                      <a:pt x="8" y="0"/>
                    </a:cubicBezTo>
                    <a:cubicBezTo>
                      <a:pt x="10" y="0"/>
                      <a:pt x="9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1" name="Freeform 2060">
                <a:extLst>
                  <a:ext uri="{FF2B5EF4-FFF2-40B4-BE49-F238E27FC236}">
                    <a16:creationId xmlns:a16="http://schemas.microsoft.com/office/drawing/2014/main" id="{83F8E5ED-C01F-4D0E-BC18-537E5E431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" y="1418"/>
                <a:ext cx="48" cy="53"/>
              </a:xfrm>
              <a:custGeom>
                <a:avLst/>
                <a:gdLst>
                  <a:gd name="T0" fmla="*/ 7 w 10"/>
                  <a:gd name="T1" fmla="*/ 5 h 11"/>
                  <a:gd name="T2" fmla="*/ 0 w 10"/>
                  <a:gd name="T3" fmla="*/ 9 h 11"/>
                  <a:gd name="T4" fmla="*/ 7 w 10"/>
                  <a:gd name="T5" fmla="*/ 0 h 11"/>
                  <a:gd name="T6" fmla="*/ 7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7" y="5"/>
                    </a:moveTo>
                    <a:cubicBezTo>
                      <a:pt x="5" y="9"/>
                      <a:pt x="1" y="11"/>
                      <a:pt x="0" y="9"/>
                    </a:cubicBezTo>
                    <a:cubicBezTo>
                      <a:pt x="0" y="6"/>
                      <a:pt x="4" y="1"/>
                      <a:pt x="7" y="0"/>
                    </a:cubicBezTo>
                    <a:cubicBezTo>
                      <a:pt x="10" y="0"/>
                      <a:pt x="9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2" name="Freeform 2061">
                <a:extLst>
                  <a:ext uri="{FF2B5EF4-FFF2-40B4-BE49-F238E27FC236}">
                    <a16:creationId xmlns:a16="http://schemas.microsoft.com/office/drawing/2014/main" id="{95DCB381-0755-4B50-ADA9-4673D416E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6" y="2295"/>
                <a:ext cx="39" cy="68"/>
              </a:xfrm>
              <a:custGeom>
                <a:avLst/>
                <a:gdLst>
                  <a:gd name="T0" fmla="*/ 8 w 8"/>
                  <a:gd name="T1" fmla="*/ 6 h 14"/>
                  <a:gd name="T2" fmla="*/ 2 w 8"/>
                  <a:gd name="T3" fmla="*/ 11 h 14"/>
                  <a:gd name="T4" fmla="*/ 5 w 8"/>
                  <a:gd name="T5" fmla="*/ 0 h 14"/>
                  <a:gd name="T6" fmla="*/ 8 w 8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4">
                    <a:moveTo>
                      <a:pt x="8" y="6"/>
                    </a:moveTo>
                    <a:cubicBezTo>
                      <a:pt x="7" y="11"/>
                      <a:pt x="4" y="14"/>
                      <a:pt x="2" y="11"/>
                    </a:cubicBezTo>
                    <a:cubicBezTo>
                      <a:pt x="0" y="9"/>
                      <a:pt x="2" y="1"/>
                      <a:pt x="5" y="0"/>
                    </a:cubicBezTo>
                    <a:cubicBezTo>
                      <a:pt x="8" y="0"/>
                      <a:pt x="8" y="3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3" name="Freeform 2062">
                <a:extLst>
                  <a:ext uri="{FF2B5EF4-FFF2-40B4-BE49-F238E27FC236}">
                    <a16:creationId xmlns:a16="http://schemas.microsoft.com/office/drawing/2014/main" id="{8BD38F94-A4E4-4C75-A4FA-73A313DFA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0" y="2204"/>
                <a:ext cx="43" cy="62"/>
              </a:xfrm>
              <a:custGeom>
                <a:avLst/>
                <a:gdLst>
                  <a:gd name="T0" fmla="*/ 8 w 9"/>
                  <a:gd name="T1" fmla="*/ 6 h 13"/>
                  <a:gd name="T2" fmla="*/ 2 w 9"/>
                  <a:gd name="T3" fmla="*/ 11 h 13"/>
                  <a:gd name="T4" fmla="*/ 6 w 9"/>
                  <a:gd name="T5" fmla="*/ 0 h 13"/>
                  <a:gd name="T6" fmla="*/ 8 w 9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8" y="6"/>
                    </a:moveTo>
                    <a:cubicBezTo>
                      <a:pt x="7" y="10"/>
                      <a:pt x="4" y="13"/>
                      <a:pt x="2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9" y="0"/>
                      <a:pt x="9" y="3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4" name="Freeform 2063">
                <a:extLst>
                  <a:ext uri="{FF2B5EF4-FFF2-40B4-BE49-F238E27FC236}">
                    <a16:creationId xmlns:a16="http://schemas.microsoft.com/office/drawing/2014/main" id="{E10A5507-DD7E-4CE7-B814-ADC080C9B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2180"/>
                <a:ext cx="43" cy="62"/>
              </a:xfrm>
              <a:custGeom>
                <a:avLst/>
                <a:gdLst>
                  <a:gd name="T0" fmla="*/ 8 w 9"/>
                  <a:gd name="T1" fmla="*/ 6 h 13"/>
                  <a:gd name="T2" fmla="*/ 2 w 9"/>
                  <a:gd name="T3" fmla="*/ 11 h 13"/>
                  <a:gd name="T4" fmla="*/ 6 w 9"/>
                  <a:gd name="T5" fmla="*/ 0 h 13"/>
                  <a:gd name="T6" fmla="*/ 8 w 9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8" y="6"/>
                    </a:moveTo>
                    <a:cubicBezTo>
                      <a:pt x="7" y="11"/>
                      <a:pt x="3" y="13"/>
                      <a:pt x="2" y="11"/>
                    </a:cubicBezTo>
                    <a:cubicBezTo>
                      <a:pt x="0" y="8"/>
                      <a:pt x="2" y="0"/>
                      <a:pt x="6" y="0"/>
                    </a:cubicBezTo>
                    <a:cubicBezTo>
                      <a:pt x="8" y="0"/>
                      <a:pt x="9" y="3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5" name="Freeform 2064">
                <a:extLst>
                  <a:ext uri="{FF2B5EF4-FFF2-40B4-BE49-F238E27FC236}">
                    <a16:creationId xmlns:a16="http://schemas.microsoft.com/office/drawing/2014/main" id="{1B30B81E-92A8-4765-A405-D271FACCB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2175"/>
                <a:ext cx="48" cy="67"/>
              </a:xfrm>
              <a:custGeom>
                <a:avLst/>
                <a:gdLst>
                  <a:gd name="T0" fmla="*/ 9 w 10"/>
                  <a:gd name="T1" fmla="*/ 7 h 14"/>
                  <a:gd name="T2" fmla="*/ 2 w 10"/>
                  <a:gd name="T3" fmla="*/ 11 h 14"/>
                  <a:gd name="T4" fmla="*/ 6 w 10"/>
                  <a:gd name="T5" fmla="*/ 0 h 14"/>
                  <a:gd name="T6" fmla="*/ 9 w 10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9" y="7"/>
                    </a:moveTo>
                    <a:cubicBezTo>
                      <a:pt x="8" y="11"/>
                      <a:pt x="4" y="14"/>
                      <a:pt x="2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9" y="0"/>
                      <a:pt x="10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6" name="Freeform 2065">
                <a:extLst>
                  <a:ext uri="{FF2B5EF4-FFF2-40B4-BE49-F238E27FC236}">
                    <a16:creationId xmlns:a16="http://schemas.microsoft.com/office/drawing/2014/main" id="{E46183EE-C2BC-48A1-BC93-C7CC76402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2160"/>
                <a:ext cx="48" cy="63"/>
              </a:xfrm>
              <a:custGeom>
                <a:avLst/>
                <a:gdLst>
                  <a:gd name="T0" fmla="*/ 10 w 10"/>
                  <a:gd name="T1" fmla="*/ 6 h 13"/>
                  <a:gd name="T2" fmla="*/ 2 w 10"/>
                  <a:gd name="T3" fmla="*/ 11 h 13"/>
                  <a:gd name="T4" fmla="*/ 7 w 10"/>
                  <a:gd name="T5" fmla="*/ 0 h 13"/>
                  <a:gd name="T6" fmla="*/ 10 w 10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10" y="6"/>
                    </a:moveTo>
                    <a:cubicBezTo>
                      <a:pt x="9" y="11"/>
                      <a:pt x="4" y="13"/>
                      <a:pt x="2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0"/>
                      <a:pt x="10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7" name="Freeform 2066">
                <a:extLst>
                  <a:ext uri="{FF2B5EF4-FFF2-40B4-BE49-F238E27FC236}">
                    <a16:creationId xmlns:a16="http://schemas.microsoft.com/office/drawing/2014/main" id="{224EEBCA-F3E1-4134-9DBC-908D08863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2175"/>
                <a:ext cx="48" cy="67"/>
              </a:xfrm>
              <a:custGeom>
                <a:avLst/>
                <a:gdLst>
                  <a:gd name="T0" fmla="*/ 10 w 10"/>
                  <a:gd name="T1" fmla="*/ 6 h 14"/>
                  <a:gd name="T2" fmla="*/ 2 w 10"/>
                  <a:gd name="T3" fmla="*/ 11 h 14"/>
                  <a:gd name="T4" fmla="*/ 6 w 10"/>
                  <a:gd name="T5" fmla="*/ 0 h 14"/>
                  <a:gd name="T6" fmla="*/ 10 w 10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cubicBezTo>
                      <a:pt x="9" y="11"/>
                      <a:pt x="4" y="14"/>
                      <a:pt x="2" y="11"/>
                    </a:cubicBezTo>
                    <a:cubicBezTo>
                      <a:pt x="0" y="7"/>
                      <a:pt x="2" y="1"/>
                      <a:pt x="6" y="0"/>
                    </a:cubicBezTo>
                    <a:cubicBezTo>
                      <a:pt x="10" y="0"/>
                      <a:pt x="10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8" name="Freeform 2067">
                <a:extLst>
                  <a:ext uri="{FF2B5EF4-FFF2-40B4-BE49-F238E27FC236}">
                    <a16:creationId xmlns:a16="http://schemas.microsoft.com/office/drawing/2014/main" id="{ECD9C050-4043-480F-AC00-EB96721A6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0" y="2194"/>
                <a:ext cx="53" cy="68"/>
              </a:xfrm>
              <a:custGeom>
                <a:avLst/>
                <a:gdLst>
                  <a:gd name="T0" fmla="*/ 10 w 11"/>
                  <a:gd name="T1" fmla="*/ 7 h 14"/>
                  <a:gd name="T2" fmla="*/ 2 w 11"/>
                  <a:gd name="T3" fmla="*/ 11 h 14"/>
                  <a:gd name="T4" fmla="*/ 6 w 11"/>
                  <a:gd name="T5" fmla="*/ 0 h 14"/>
                  <a:gd name="T6" fmla="*/ 10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9" y="12"/>
                      <a:pt x="4" y="14"/>
                      <a:pt x="2" y="11"/>
                    </a:cubicBezTo>
                    <a:cubicBezTo>
                      <a:pt x="0" y="8"/>
                      <a:pt x="2" y="1"/>
                      <a:pt x="6" y="0"/>
                    </a:cubicBezTo>
                    <a:cubicBezTo>
                      <a:pt x="10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9" name="Freeform 2068">
                <a:extLst>
                  <a:ext uri="{FF2B5EF4-FFF2-40B4-BE49-F238E27FC236}">
                    <a16:creationId xmlns:a16="http://schemas.microsoft.com/office/drawing/2014/main" id="{AE496629-89F0-4D91-A6AA-E94A257FA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2141"/>
                <a:ext cx="57" cy="68"/>
              </a:xfrm>
              <a:custGeom>
                <a:avLst/>
                <a:gdLst>
                  <a:gd name="T0" fmla="*/ 11 w 12"/>
                  <a:gd name="T1" fmla="*/ 7 h 14"/>
                  <a:gd name="T2" fmla="*/ 3 w 12"/>
                  <a:gd name="T3" fmla="*/ 11 h 14"/>
                  <a:gd name="T4" fmla="*/ 7 w 12"/>
                  <a:gd name="T5" fmla="*/ 0 h 14"/>
                  <a:gd name="T6" fmla="*/ 11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1" y="7"/>
                    </a:moveTo>
                    <a:cubicBezTo>
                      <a:pt x="10" y="12"/>
                      <a:pt x="5" y="14"/>
                      <a:pt x="3" y="11"/>
                    </a:cubicBezTo>
                    <a:cubicBezTo>
                      <a:pt x="0" y="8"/>
                      <a:pt x="3" y="1"/>
                      <a:pt x="7" y="0"/>
                    </a:cubicBezTo>
                    <a:cubicBezTo>
                      <a:pt x="11" y="0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0" name="Freeform 2069">
                <a:extLst>
                  <a:ext uri="{FF2B5EF4-FFF2-40B4-BE49-F238E27FC236}">
                    <a16:creationId xmlns:a16="http://schemas.microsoft.com/office/drawing/2014/main" id="{CA2CF2A9-9CE1-4C2D-9083-9EF7761EE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2083"/>
                <a:ext cx="58" cy="68"/>
              </a:xfrm>
              <a:custGeom>
                <a:avLst/>
                <a:gdLst>
                  <a:gd name="T0" fmla="*/ 11 w 12"/>
                  <a:gd name="T1" fmla="*/ 7 h 14"/>
                  <a:gd name="T2" fmla="*/ 2 w 12"/>
                  <a:gd name="T3" fmla="*/ 10 h 14"/>
                  <a:gd name="T4" fmla="*/ 7 w 12"/>
                  <a:gd name="T5" fmla="*/ 0 h 14"/>
                  <a:gd name="T6" fmla="*/ 11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1" y="7"/>
                    </a:moveTo>
                    <a:cubicBezTo>
                      <a:pt x="10" y="12"/>
                      <a:pt x="4" y="14"/>
                      <a:pt x="2" y="10"/>
                    </a:cubicBezTo>
                    <a:cubicBezTo>
                      <a:pt x="0" y="7"/>
                      <a:pt x="3" y="1"/>
                      <a:pt x="7" y="0"/>
                    </a:cubicBezTo>
                    <a:cubicBezTo>
                      <a:pt x="11" y="0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1" name="Freeform 2070">
                <a:extLst>
                  <a:ext uri="{FF2B5EF4-FFF2-40B4-BE49-F238E27FC236}">
                    <a16:creationId xmlns:a16="http://schemas.microsoft.com/office/drawing/2014/main" id="{EF5FD478-14A2-4D0F-8D80-C98AAC660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" y="2035"/>
                <a:ext cx="57" cy="67"/>
              </a:xfrm>
              <a:custGeom>
                <a:avLst/>
                <a:gdLst>
                  <a:gd name="T0" fmla="*/ 11 w 12"/>
                  <a:gd name="T1" fmla="*/ 6 h 14"/>
                  <a:gd name="T2" fmla="*/ 2 w 12"/>
                  <a:gd name="T3" fmla="*/ 10 h 14"/>
                  <a:gd name="T4" fmla="*/ 7 w 12"/>
                  <a:gd name="T5" fmla="*/ 0 h 14"/>
                  <a:gd name="T6" fmla="*/ 11 w 12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1" y="6"/>
                    </a:moveTo>
                    <a:cubicBezTo>
                      <a:pt x="10" y="11"/>
                      <a:pt x="4" y="14"/>
                      <a:pt x="2" y="10"/>
                    </a:cubicBezTo>
                    <a:cubicBezTo>
                      <a:pt x="0" y="7"/>
                      <a:pt x="3" y="1"/>
                      <a:pt x="7" y="0"/>
                    </a:cubicBezTo>
                    <a:cubicBezTo>
                      <a:pt x="11" y="0"/>
                      <a:pt x="12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2" name="Freeform 2071">
                <a:extLst>
                  <a:ext uri="{FF2B5EF4-FFF2-40B4-BE49-F238E27FC236}">
                    <a16:creationId xmlns:a16="http://schemas.microsoft.com/office/drawing/2014/main" id="{DBB88686-FA45-4F44-8B50-6C0EFF838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5" y="2011"/>
                <a:ext cx="58" cy="63"/>
              </a:xfrm>
              <a:custGeom>
                <a:avLst/>
                <a:gdLst>
                  <a:gd name="T0" fmla="*/ 11 w 12"/>
                  <a:gd name="T1" fmla="*/ 6 h 13"/>
                  <a:gd name="T2" fmla="*/ 2 w 12"/>
                  <a:gd name="T3" fmla="*/ 10 h 13"/>
                  <a:gd name="T4" fmla="*/ 7 w 12"/>
                  <a:gd name="T5" fmla="*/ 0 h 13"/>
                  <a:gd name="T6" fmla="*/ 11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10" y="11"/>
                      <a:pt x="4" y="13"/>
                      <a:pt x="2" y="10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1" y="0"/>
                      <a:pt x="12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3" name="Freeform 2072">
                <a:extLst>
                  <a:ext uri="{FF2B5EF4-FFF2-40B4-BE49-F238E27FC236}">
                    <a16:creationId xmlns:a16="http://schemas.microsoft.com/office/drawing/2014/main" id="{03829123-3377-46ED-98DD-CB48466BE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3" y="2049"/>
                <a:ext cx="53" cy="68"/>
              </a:xfrm>
              <a:custGeom>
                <a:avLst/>
                <a:gdLst>
                  <a:gd name="T0" fmla="*/ 10 w 11"/>
                  <a:gd name="T1" fmla="*/ 6 h 14"/>
                  <a:gd name="T2" fmla="*/ 2 w 11"/>
                  <a:gd name="T3" fmla="*/ 10 h 14"/>
                  <a:gd name="T4" fmla="*/ 7 w 11"/>
                  <a:gd name="T5" fmla="*/ 0 h 14"/>
                  <a:gd name="T6" fmla="*/ 10 w 11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6"/>
                    </a:moveTo>
                    <a:cubicBezTo>
                      <a:pt x="9" y="11"/>
                      <a:pt x="4" y="14"/>
                      <a:pt x="2" y="10"/>
                    </a:cubicBezTo>
                    <a:cubicBezTo>
                      <a:pt x="0" y="7"/>
                      <a:pt x="2" y="1"/>
                      <a:pt x="7" y="0"/>
                    </a:cubicBezTo>
                    <a:cubicBezTo>
                      <a:pt x="10" y="0"/>
                      <a:pt x="11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4" name="Freeform 2073">
                <a:extLst>
                  <a:ext uri="{FF2B5EF4-FFF2-40B4-BE49-F238E27FC236}">
                    <a16:creationId xmlns:a16="http://schemas.microsoft.com/office/drawing/2014/main" id="{1A82D383-A819-45E9-ACA5-A039F16A1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2102"/>
                <a:ext cx="53" cy="63"/>
              </a:xfrm>
              <a:custGeom>
                <a:avLst/>
                <a:gdLst>
                  <a:gd name="T0" fmla="*/ 10 w 11"/>
                  <a:gd name="T1" fmla="*/ 6 h 13"/>
                  <a:gd name="T2" fmla="*/ 2 w 11"/>
                  <a:gd name="T3" fmla="*/ 10 h 13"/>
                  <a:gd name="T4" fmla="*/ 7 w 11"/>
                  <a:gd name="T5" fmla="*/ 0 h 13"/>
                  <a:gd name="T6" fmla="*/ 10 w 11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10" y="6"/>
                    </a:moveTo>
                    <a:cubicBezTo>
                      <a:pt x="9" y="11"/>
                      <a:pt x="4" y="13"/>
                      <a:pt x="2" y="10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0"/>
                      <a:pt x="11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5" name="Freeform 2074">
                <a:extLst>
                  <a:ext uri="{FF2B5EF4-FFF2-40B4-BE49-F238E27FC236}">
                    <a16:creationId xmlns:a16="http://schemas.microsoft.com/office/drawing/2014/main" id="{54776254-DB5B-48B4-80C9-950E65E45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" y="2425"/>
                <a:ext cx="62" cy="68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1 h 14"/>
                  <a:gd name="T4" fmla="*/ 7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2" y="12"/>
                      <a:pt x="7" y="14"/>
                      <a:pt x="3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2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6" name="Freeform 2075">
                <a:extLst>
                  <a:ext uri="{FF2B5EF4-FFF2-40B4-BE49-F238E27FC236}">
                    <a16:creationId xmlns:a16="http://schemas.microsoft.com/office/drawing/2014/main" id="{FD6B898D-883B-4B9B-834B-07DFA9035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" y="2450"/>
                <a:ext cx="58" cy="72"/>
              </a:xfrm>
              <a:custGeom>
                <a:avLst/>
                <a:gdLst>
                  <a:gd name="T0" fmla="*/ 12 w 12"/>
                  <a:gd name="T1" fmla="*/ 7 h 15"/>
                  <a:gd name="T2" fmla="*/ 3 w 12"/>
                  <a:gd name="T3" fmla="*/ 11 h 15"/>
                  <a:gd name="T4" fmla="*/ 7 w 12"/>
                  <a:gd name="T5" fmla="*/ 0 h 15"/>
                  <a:gd name="T6" fmla="*/ 12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2" y="7"/>
                    </a:moveTo>
                    <a:cubicBezTo>
                      <a:pt x="11" y="12"/>
                      <a:pt x="6" y="15"/>
                      <a:pt x="3" y="11"/>
                    </a:cubicBezTo>
                    <a:cubicBezTo>
                      <a:pt x="0" y="8"/>
                      <a:pt x="1" y="1"/>
                      <a:pt x="7" y="0"/>
                    </a:cubicBezTo>
                    <a:cubicBezTo>
                      <a:pt x="11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7" name="Freeform 2076">
                <a:extLst>
                  <a:ext uri="{FF2B5EF4-FFF2-40B4-BE49-F238E27FC236}">
                    <a16:creationId xmlns:a16="http://schemas.microsoft.com/office/drawing/2014/main" id="{8851C8DA-391E-4D27-817D-01AD79C51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2" y="1264"/>
                <a:ext cx="48" cy="43"/>
              </a:xfrm>
              <a:custGeom>
                <a:avLst/>
                <a:gdLst>
                  <a:gd name="T0" fmla="*/ 9 w 10"/>
                  <a:gd name="T1" fmla="*/ 4 h 9"/>
                  <a:gd name="T2" fmla="*/ 3 w 10"/>
                  <a:gd name="T3" fmla="*/ 7 h 9"/>
                  <a:gd name="T4" fmla="*/ 3 w 10"/>
                  <a:gd name="T5" fmla="*/ 0 h 9"/>
                  <a:gd name="T6" fmla="*/ 4 w 10"/>
                  <a:gd name="T7" fmla="*/ 0 h 9"/>
                  <a:gd name="T8" fmla="*/ 9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9" y="4"/>
                    </a:moveTo>
                    <a:cubicBezTo>
                      <a:pt x="10" y="7"/>
                      <a:pt x="6" y="9"/>
                      <a:pt x="3" y="7"/>
                    </a:cubicBezTo>
                    <a:cubicBezTo>
                      <a:pt x="0" y="5"/>
                      <a:pt x="0" y="1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8" name="Freeform 2077">
                <a:extLst>
                  <a:ext uri="{FF2B5EF4-FFF2-40B4-BE49-F238E27FC236}">
                    <a16:creationId xmlns:a16="http://schemas.microsoft.com/office/drawing/2014/main" id="{47359602-3C99-46D0-BDA8-30225208E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" y="1225"/>
                <a:ext cx="48" cy="43"/>
              </a:xfrm>
              <a:custGeom>
                <a:avLst/>
                <a:gdLst>
                  <a:gd name="T0" fmla="*/ 10 w 10"/>
                  <a:gd name="T1" fmla="*/ 5 h 9"/>
                  <a:gd name="T2" fmla="*/ 5 w 10"/>
                  <a:gd name="T3" fmla="*/ 7 h 9"/>
                  <a:gd name="T4" fmla="*/ 3 w 10"/>
                  <a:gd name="T5" fmla="*/ 0 h 9"/>
                  <a:gd name="T6" fmla="*/ 4 w 10"/>
                  <a:gd name="T7" fmla="*/ 0 h 9"/>
                  <a:gd name="T8" fmla="*/ 10 w 10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10" y="5"/>
                    </a:moveTo>
                    <a:cubicBezTo>
                      <a:pt x="10" y="7"/>
                      <a:pt x="8" y="9"/>
                      <a:pt x="5" y="7"/>
                    </a:cubicBezTo>
                    <a:cubicBezTo>
                      <a:pt x="1" y="5"/>
                      <a:pt x="0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7" y="1"/>
                      <a:pt x="9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9" name="Freeform 2078">
                <a:extLst>
                  <a:ext uri="{FF2B5EF4-FFF2-40B4-BE49-F238E27FC236}">
                    <a16:creationId xmlns:a16="http://schemas.microsoft.com/office/drawing/2014/main" id="{ACF31999-8E94-4C65-9904-888A7A1DF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2" y="1211"/>
                <a:ext cx="48" cy="38"/>
              </a:xfrm>
              <a:custGeom>
                <a:avLst/>
                <a:gdLst>
                  <a:gd name="T0" fmla="*/ 9 w 10"/>
                  <a:gd name="T1" fmla="*/ 4 h 8"/>
                  <a:gd name="T2" fmla="*/ 4 w 10"/>
                  <a:gd name="T3" fmla="*/ 6 h 8"/>
                  <a:gd name="T4" fmla="*/ 3 w 10"/>
                  <a:gd name="T5" fmla="*/ 0 h 8"/>
                  <a:gd name="T6" fmla="*/ 4 w 10"/>
                  <a:gd name="T7" fmla="*/ 0 h 8"/>
                  <a:gd name="T8" fmla="*/ 9 w 10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9" y="4"/>
                    </a:moveTo>
                    <a:cubicBezTo>
                      <a:pt x="10" y="7"/>
                      <a:pt x="7" y="8"/>
                      <a:pt x="4" y="6"/>
                    </a:cubicBezTo>
                    <a:cubicBezTo>
                      <a:pt x="1" y="4"/>
                      <a:pt x="0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0" name="Freeform 2079">
                <a:extLst>
                  <a:ext uri="{FF2B5EF4-FFF2-40B4-BE49-F238E27FC236}">
                    <a16:creationId xmlns:a16="http://schemas.microsoft.com/office/drawing/2014/main" id="{03762D30-A7A2-4590-9133-7A44891A7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9" y="1158"/>
                <a:ext cx="44" cy="38"/>
              </a:xfrm>
              <a:custGeom>
                <a:avLst/>
                <a:gdLst>
                  <a:gd name="T0" fmla="*/ 9 w 9"/>
                  <a:gd name="T1" fmla="*/ 4 h 8"/>
                  <a:gd name="T2" fmla="*/ 2 w 9"/>
                  <a:gd name="T3" fmla="*/ 6 h 8"/>
                  <a:gd name="T4" fmla="*/ 4 w 9"/>
                  <a:gd name="T5" fmla="*/ 0 h 8"/>
                  <a:gd name="T6" fmla="*/ 4 w 9"/>
                  <a:gd name="T7" fmla="*/ 0 h 8"/>
                  <a:gd name="T8" fmla="*/ 9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9" y="4"/>
                    </a:moveTo>
                    <a:cubicBezTo>
                      <a:pt x="9" y="7"/>
                      <a:pt x="5" y="8"/>
                      <a:pt x="2" y="6"/>
                    </a:cubicBezTo>
                    <a:cubicBezTo>
                      <a:pt x="0" y="4"/>
                      <a:pt x="0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8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1" name="Freeform 2080">
                <a:extLst>
                  <a:ext uri="{FF2B5EF4-FFF2-40B4-BE49-F238E27FC236}">
                    <a16:creationId xmlns:a16="http://schemas.microsoft.com/office/drawing/2014/main" id="{D3F07BEC-606D-4373-B60B-C410E3929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" y="1109"/>
                <a:ext cx="43" cy="34"/>
              </a:xfrm>
              <a:custGeom>
                <a:avLst/>
                <a:gdLst>
                  <a:gd name="T0" fmla="*/ 8 w 9"/>
                  <a:gd name="T1" fmla="*/ 4 h 7"/>
                  <a:gd name="T2" fmla="*/ 3 w 9"/>
                  <a:gd name="T3" fmla="*/ 6 h 7"/>
                  <a:gd name="T4" fmla="*/ 4 w 9"/>
                  <a:gd name="T5" fmla="*/ 0 h 7"/>
                  <a:gd name="T6" fmla="*/ 4 w 9"/>
                  <a:gd name="T7" fmla="*/ 0 h 7"/>
                  <a:gd name="T8" fmla="*/ 8 w 9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8" y="4"/>
                    </a:moveTo>
                    <a:cubicBezTo>
                      <a:pt x="9" y="6"/>
                      <a:pt x="5" y="7"/>
                      <a:pt x="3" y="6"/>
                    </a:cubicBezTo>
                    <a:cubicBezTo>
                      <a:pt x="0" y="4"/>
                      <a:pt x="1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2" name="Freeform 2081">
                <a:extLst>
                  <a:ext uri="{FF2B5EF4-FFF2-40B4-BE49-F238E27FC236}">
                    <a16:creationId xmlns:a16="http://schemas.microsoft.com/office/drawing/2014/main" id="{C6C990E4-BB31-4255-8A16-424523495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8" y="1129"/>
                <a:ext cx="43" cy="38"/>
              </a:xfrm>
              <a:custGeom>
                <a:avLst/>
                <a:gdLst>
                  <a:gd name="T0" fmla="*/ 9 w 9"/>
                  <a:gd name="T1" fmla="*/ 4 h 8"/>
                  <a:gd name="T2" fmla="*/ 3 w 9"/>
                  <a:gd name="T3" fmla="*/ 6 h 8"/>
                  <a:gd name="T4" fmla="*/ 4 w 9"/>
                  <a:gd name="T5" fmla="*/ 0 h 8"/>
                  <a:gd name="T6" fmla="*/ 4 w 9"/>
                  <a:gd name="T7" fmla="*/ 0 h 8"/>
                  <a:gd name="T8" fmla="*/ 9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9" y="4"/>
                    </a:moveTo>
                    <a:cubicBezTo>
                      <a:pt x="9" y="7"/>
                      <a:pt x="6" y="8"/>
                      <a:pt x="3" y="6"/>
                    </a:cubicBezTo>
                    <a:cubicBezTo>
                      <a:pt x="0" y="4"/>
                      <a:pt x="1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1"/>
                      <a:pt x="9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3" name="Freeform 2082">
                <a:extLst>
                  <a:ext uri="{FF2B5EF4-FFF2-40B4-BE49-F238E27FC236}">
                    <a16:creationId xmlns:a16="http://schemas.microsoft.com/office/drawing/2014/main" id="{2AB158BB-2EAB-4E20-B6B8-AE90A6A7D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1119"/>
                <a:ext cx="43" cy="39"/>
              </a:xfrm>
              <a:custGeom>
                <a:avLst/>
                <a:gdLst>
                  <a:gd name="T0" fmla="*/ 8 w 9"/>
                  <a:gd name="T1" fmla="*/ 4 h 8"/>
                  <a:gd name="T2" fmla="*/ 3 w 9"/>
                  <a:gd name="T3" fmla="*/ 6 h 8"/>
                  <a:gd name="T4" fmla="*/ 3 w 9"/>
                  <a:gd name="T5" fmla="*/ 0 h 8"/>
                  <a:gd name="T6" fmla="*/ 4 w 9"/>
                  <a:gd name="T7" fmla="*/ 0 h 8"/>
                  <a:gd name="T8" fmla="*/ 8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8" y="4"/>
                    </a:moveTo>
                    <a:cubicBezTo>
                      <a:pt x="9" y="7"/>
                      <a:pt x="6" y="8"/>
                      <a:pt x="3" y="6"/>
                    </a:cubicBezTo>
                    <a:cubicBezTo>
                      <a:pt x="0" y="4"/>
                      <a:pt x="0" y="1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4" name="Freeform 2083">
                <a:extLst>
                  <a:ext uri="{FF2B5EF4-FFF2-40B4-BE49-F238E27FC236}">
                    <a16:creationId xmlns:a16="http://schemas.microsoft.com/office/drawing/2014/main" id="{92248B5D-2C4D-4323-8776-B34B735E8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5" y="1100"/>
                <a:ext cx="43" cy="33"/>
              </a:xfrm>
              <a:custGeom>
                <a:avLst/>
                <a:gdLst>
                  <a:gd name="T0" fmla="*/ 8 w 9"/>
                  <a:gd name="T1" fmla="*/ 3 h 7"/>
                  <a:gd name="T2" fmla="*/ 4 w 9"/>
                  <a:gd name="T3" fmla="*/ 5 h 7"/>
                  <a:gd name="T4" fmla="*/ 3 w 9"/>
                  <a:gd name="T5" fmla="*/ 0 h 7"/>
                  <a:gd name="T6" fmla="*/ 4 w 9"/>
                  <a:gd name="T7" fmla="*/ 0 h 7"/>
                  <a:gd name="T8" fmla="*/ 8 w 9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8" y="3"/>
                    </a:moveTo>
                    <a:cubicBezTo>
                      <a:pt x="9" y="6"/>
                      <a:pt x="7" y="7"/>
                      <a:pt x="4" y="5"/>
                    </a:cubicBezTo>
                    <a:cubicBezTo>
                      <a:pt x="1" y="4"/>
                      <a:pt x="0" y="1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5" name="Freeform 2084">
                <a:extLst>
                  <a:ext uri="{FF2B5EF4-FFF2-40B4-BE49-F238E27FC236}">
                    <a16:creationId xmlns:a16="http://schemas.microsoft.com/office/drawing/2014/main" id="{1A1933A2-2966-4369-B2EE-A9D5341EE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8" y="1114"/>
                <a:ext cx="48" cy="39"/>
              </a:xfrm>
              <a:custGeom>
                <a:avLst/>
                <a:gdLst>
                  <a:gd name="T0" fmla="*/ 9 w 10"/>
                  <a:gd name="T1" fmla="*/ 4 h 8"/>
                  <a:gd name="T2" fmla="*/ 4 w 10"/>
                  <a:gd name="T3" fmla="*/ 6 h 8"/>
                  <a:gd name="T4" fmla="*/ 3 w 10"/>
                  <a:gd name="T5" fmla="*/ 1 h 8"/>
                  <a:gd name="T6" fmla="*/ 4 w 10"/>
                  <a:gd name="T7" fmla="*/ 0 h 8"/>
                  <a:gd name="T8" fmla="*/ 9 w 10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9" y="4"/>
                    </a:moveTo>
                    <a:cubicBezTo>
                      <a:pt x="10" y="7"/>
                      <a:pt x="7" y="8"/>
                      <a:pt x="4" y="6"/>
                    </a:cubicBezTo>
                    <a:cubicBezTo>
                      <a:pt x="1" y="5"/>
                      <a:pt x="0" y="1"/>
                      <a:pt x="3" y="1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1"/>
                      <a:pt x="8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6" name="Freeform 2085">
                <a:extLst>
                  <a:ext uri="{FF2B5EF4-FFF2-40B4-BE49-F238E27FC236}">
                    <a16:creationId xmlns:a16="http://schemas.microsoft.com/office/drawing/2014/main" id="{7F27EFA5-3797-4CDB-B8E5-996EDBA4B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" y="1066"/>
                <a:ext cx="38" cy="34"/>
              </a:xfrm>
              <a:custGeom>
                <a:avLst/>
                <a:gdLst>
                  <a:gd name="T0" fmla="*/ 8 w 8"/>
                  <a:gd name="T1" fmla="*/ 3 h 7"/>
                  <a:gd name="T2" fmla="*/ 3 w 8"/>
                  <a:gd name="T3" fmla="*/ 5 h 7"/>
                  <a:gd name="T4" fmla="*/ 2 w 8"/>
                  <a:gd name="T5" fmla="*/ 0 h 7"/>
                  <a:gd name="T6" fmla="*/ 3 w 8"/>
                  <a:gd name="T7" fmla="*/ 0 h 7"/>
                  <a:gd name="T8" fmla="*/ 8 w 8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5"/>
                      <a:pt x="6" y="7"/>
                      <a:pt x="3" y="5"/>
                    </a:cubicBezTo>
                    <a:cubicBezTo>
                      <a:pt x="1" y="3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7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7" name="Freeform 2086">
                <a:extLst>
                  <a:ext uri="{FF2B5EF4-FFF2-40B4-BE49-F238E27FC236}">
                    <a16:creationId xmlns:a16="http://schemas.microsoft.com/office/drawing/2014/main" id="{7BCD958B-ECE3-4363-80FB-A863E8726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" y="994"/>
                <a:ext cx="38" cy="29"/>
              </a:xfrm>
              <a:custGeom>
                <a:avLst/>
                <a:gdLst>
                  <a:gd name="T0" fmla="*/ 8 w 8"/>
                  <a:gd name="T1" fmla="*/ 3 h 6"/>
                  <a:gd name="T2" fmla="*/ 4 w 8"/>
                  <a:gd name="T3" fmla="*/ 5 h 6"/>
                  <a:gd name="T4" fmla="*/ 2 w 8"/>
                  <a:gd name="T5" fmla="*/ 0 h 6"/>
                  <a:gd name="T6" fmla="*/ 3 w 8"/>
                  <a:gd name="T7" fmla="*/ 0 h 6"/>
                  <a:gd name="T8" fmla="*/ 8 w 8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8" y="5"/>
                      <a:pt x="6" y="6"/>
                      <a:pt x="4" y="5"/>
                    </a:cubicBezTo>
                    <a:cubicBezTo>
                      <a:pt x="2" y="4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8" name="Freeform 2087">
                <a:extLst>
                  <a:ext uri="{FF2B5EF4-FFF2-40B4-BE49-F238E27FC236}">
                    <a16:creationId xmlns:a16="http://schemas.microsoft.com/office/drawing/2014/main" id="{67D7DFE9-3D9C-4052-8AC5-5878F2EBE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974"/>
                <a:ext cx="39" cy="24"/>
              </a:xfrm>
              <a:custGeom>
                <a:avLst/>
                <a:gdLst>
                  <a:gd name="T0" fmla="*/ 7 w 8"/>
                  <a:gd name="T1" fmla="*/ 2 h 5"/>
                  <a:gd name="T2" fmla="*/ 4 w 8"/>
                  <a:gd name="T3" fmla="*/ 4 h 5"/>
                  <a:gd name="T4" fmla="*/ 1 w 8"/>
                  <a:gd name="T5" fmla="*/ 0 h 5"/>
                  <a:gd name="T6" fmla="*/ 2 w 8"/>
                  <a:gd name="T7" fmla="*/ 0 h 5"/>
                  <a:gd name="T8" fmla="*/ 7 w 8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2"/>
                    </a:moveTo>
                    <a:cubicBezTo>
                      <a:pt x="8" y="4"/>
                      <a:pt x="6" y="5"/>
                      <a:pt x="4" y="4"/>
                    </a:cubicBezTo>
                    <a:cubicBezTo>
                      <a:pt x="1" y="3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6" y="1"/>
                      <a:pt x="7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9" name="Freeform 2088">
                <a:extLst>
                  <a:ext uri="{FF2B5EF4-FFF2-40B4-BE49-F238E27FC236}">
                    <a16:creationId xmlns:a16="http://schemas.microsoft.com/office/drawing/2014/main" id="{98EA7C22-8989-4C63-8C34-114288718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5" y="955"/>
                <a:ext cx="39" cy="24"/>
              </a:xfrm>
              <a:custGeom>
                <a:avLst/>
                <a:gdLst>
                  <a:gd name="T0" fmla="*/ 7 w 8"/>
                  <a:gd name="T1" fmla="*/ 2 h 5"/>
                  <a:gd name="T2" fmla="*/ 6 w 8"/>
                  <a:gd name="T3" fmla="*/ 4 h 5"/>
                  <a:gd name="T4" fmla="*/ 2 w 8"/>
                  <a:gd name="T5" fmla="*/ 0 h 5"/>
                  <a:gd name="T6" fmla="*/ 3 w 8"/>
                  <a:gd name="T7" fmla="*/ 0 h 5"/>
                  <a:gd name="T8" fmla="*/ 7 w 8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2"/>
                    </a:moveTo>
                    <a:cubicBezTo>
                      <a:pt x="8" y="4"/>
                      <a:pt x="7" y="5"/>
                      <a:pt x="6" y="4"/>
                    </a:cubicBezTo>
                    <a:cubicBezTo>
                      <a:pt x="3" y="4"/>
                      <a:pt x="0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5" y="0"/>
                      <a:pt x="6" y="2"/>
                      <a:pt x="7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0" name="Freeform 2089">
                <a:extLst>
                  <a:ext uri="{FF2B5EF4-FFF2-40B4-BE49-F238E27FC236}">
                    <a16:creationId xmlns:a16="http://schemas.microsoft.com/office/drawing/2014/main" id="{A3A101D5-EA59-40A1-8144-62B955FE8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" y="941"/>
                <a:ext cx="34" cy="24"/>
              </a:xfrm>
              <a:custGeom>
                <a:avLst/>
                <a:gdLst>
                  <a:gd name="T0" fmla="*/ 7 w 7"/>
                  <a:gd name="T1" fmla="*/ 2 h 5"/>
                  <a:gd name="T2" fmla="*/ 5 w 7"/>
                  <a:gd name="T3" fmla="*/ 4 h 5"/>
                  <a:gd name="T4" fmla="*/ 2 w 7"/>
                  <a:gd name="T5" fmla="*/ 0 h 5"/>
                  <a:gd name="T6" fmla="*/ 2 w 7"/>
                  <a:gd name="T7" fmla="*/ 0 h 5"/>
                  <a:gd name="T8" fmla="*/ 7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7" y="2"/>
                    </a:moveTo>
                    <a:cubicBezTo>
                      <a:pt x="7" y="4"/>
                      <a:pt x="6" y="5"/>
                      <a:pt x="5" y="4"/>
                    </a:cubicBezTo>
                    <a:cubicBezTo>
                      <a:pt x="2" y="4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6" y="2"/>
                      <a:pt x="7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1" name="Freeform 2090">
                <a:extLst>
                  <a:ext uri="{FF2B5EF4-FFF2-40B4-BE49-F238E27FC236}">
                    <a16:creationId xmlns:a16="http://schemas.microsoft.com/office/drawing/2014/main" id="{13C76505-10B7-4D7D-A51C-D23D22DA9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" y="950"/>
                <a:ext cx="39" cy="24"/>
              </a:xfrm>
              <a:custGeom>
                <a:avLst/>
                <a:gdLst>
                  <a:gd name="T0" fmla="*/ 7 w 8"/>
                  <a:gd name="T1" fmla="*/ 3 h 5"/>
                  <a:gd name="T2" fmla="*/ 6 w 8"/>
                  <a:gd name="T3" fmla="*/ 5 h 5"/>
                  <a:gd name="T4" fmla="*/ 1 w 8"/>
                  <a:gd name="T5" fmla="*/ 0 h 5"/>
                  <a:gd name="T6" fmla="*/ 2 w 8"/>
                  <a:gd name="T7" fmla="*/ 0 h 5"/>
                  <a:gd name="T8" fmla="*/ 7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3"/>
                    </a:moveTo>
                    <a:cubicBezTo>
                      <a:pt x="8" y="4"/>
                      <a:pt x="8" y="5"/>
                      <a:pt x="6" y="5"/>
                    </a:cubicBezTo>
                    <a:cubicBezTo>
                      <a:pt x="4" y="5"/>
                      <a:pt x="0" y="2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4" y="0"/>
                      <a:pt x="6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2" name="Freeform 2091">
                <a:extLst>
                  <a:ext uri="{FF2B5EF4-FFF2-40B4-BE49-F238E27FC236}">
                    <a16:creationId xmlns:a16="http://schemas.microsoft.com/office/drawing/2014/main" id="{0467FB58-94AE-4CCD-BCE5-FD61D391A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" y="931"/>
                <a:ext cx="39" cy="19"/>
              </a:xfrm>
              <a:custGeom>
                <a:avLst/>
                <a:gdLst>
                  <a:gd name="T0" fmla="*/ 7 w 8"/>
                  <a:gd name="T1" fmla="*/ 3 h 4"/>
                  <a:gd name="T2" fmla="*/ 6 w 8"/>
                  <a:gd name="T3" fmla="*/ 4 h 4"/>
                  <a:gd name="T4" fmla="*/ 1 w 8"/>
                  <a:gd name="T5" fmla="*/ 1 h 4"/>
                  <a:gd name="T6" fmla="*/ 2 w 8"/>
                  <a:gd name="T7" fmla="*/ 0 h 4"/>
                  <a:gd name="T8" fmla="*/ 7 w 8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7" y="3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3" y="4"/>
                      <a:pt x="0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6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3" name="Freeform 2092">
                <a:extLst>
                  <a:ext uri="{FF2B5EF4-FFF2-40B4-BE49-F238E27FC236}">
                    <a16:creationId xmlns:a16="http://schemas.microsoft.com/office/drawing/2014/main" id="{DF766ED3-6985-4063-BD7A-609752E32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5" y="916"/>
                <a:ext cx="34" cy="20"/>
              </a:xfrm>
              <a:custGeom>
                <a:avLst/>
                <a:gdLst>
                  <a:gd name="T0" fmla="*/ 6 w 7"/>
                  <a:gd name="T1" fmla="*/ 2 h 4"/>
                  <a:gd name="T2" fmla="*/ 6 w 7"/>
                  <a:gd name="T3" fmla="*/ 4 h 4"/>
                  <a:gd name="T4" fmla="*/ 1 w 7"/>
                  <a:gd name="T5" fmla="*/ 0 h 4"/>
                  <a:gd name="T6" fmla="*/ 2 w 7"/>
                  <a:gd name="T7" fmla="*/ 0 h 4"/>
                  <a:gd name="T8" fmla="*/ 6 w 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6" y="2"/>
                    </a:moveTo>
                    <a:cubicBezTo>
                      <a:pt x="7" y="3"/>
                      <a:pt x="7" y="4"/>
                      <a:pt x="6" y="4"/>
                    </a:cubicBezTo>
                    <a:cubicBezTo>
                      <a:pt x="4" y="4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5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4" name="Freeform 2093">
                <a:extLst>
                  <a:ext uri="{FF2B5EF4-FFF2-40B4-BE49-F238E27FC236}">
                    <a16:creationId xmlns:a16="http://schemas.microsoft.com/office/drawing/2014/main" id="{6C052DBD-437B-44A4-906A-C99842277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" y="921"/>
                <a:ext cx="33" cy="20"/>
              </a:xfrm>
              <a:custGeom>
                <a:avLst/>
                <a:gdLst>
                  <a:gd name="T0" fmla="*/ 6 w 7"/>
                  <a:gd name="T1" fmla="*/ 2 h 4"/>
                  <a:gd name="T2" fmla="*/ 5 w 7"/>
                  <a:gd name="T3" fmla="*/ 4 h 4"/>
                  <a:gd name="T4" fmla="*/ 1 w 7"/>
                  <a:gd name="T5" fmla="*/ 0 h 4"/>
                  <a:gd name="T6" fmla="*/ 2 w 7"/>
                  <a:gd name="T7" fmla="*/ 0 h 4"/>
                  <a:gd name="T8" fmla="*/ 6 w 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6" y="2"/>
                    </a:moveTo>
                    <a:cubicBezTo>
                      <a:pt x="7" y="3"/>
                      <a:pt x="7" y="4"/>
                      <a:pt x="5" y="4"/>
                    </a:cubicBezTo>
                    <a:cubicBezTo>
                      <a:pt x="3" y="4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6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5" name="Freeform 2094">
                <a:extLst>
                  <a:ext uri="{FF2B5EF4-FFF2-40B4-BE49-F238E27FC236}">
                    <a16:creationId xmlns:a16="http://schemas.microsoft.com/office/drawing/2014/main" id="{3BC78251-A0B4-46D8-B0B4-FE644CDB5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" y="902"/>
                <a:ext cx="34" cy="19"/>
              </a:xfrm>
              <a:custGeom>
                <a:avLst/>
                <a:gdLst>
                  <a:gd name="T0" fmla="*/ 6 w 7"/>
                  <a:gd name="T1" fmla="*/ 2 h 4"/>
                  <a:gd name="T2" fmla="*/ 6 w 7"/>
                  <a:gd name="T3" fmla="*/ 4 h 4"/>
                  <a:gd name="T4" fmla="*/ 1 w 7"/>
                  <a:gd name="T5" fmla="*/ 1 h 4"/>
                  <a:gd name="T6" fmla="*/ 2 w 7"/>
                  <a:gd name="T7" fmla="*/ 0 h 4"/>
                  <a:gd name="T8" fmla="*/ 6 w 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6" y="2"/>
                    </a:moveTo>
                    <a:cubicBezTo>
                      <a:pt x="7" y="3"/>
                      <a:pt x="6" y="4"/>
                      <a:pt x="6" y="4"/>
                    </a:cubicBezTo>
                    <a:cubicBezTo>
                      <a:pt x="3" y="4"/>
                      <a:pt x="0" y="1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0"/>
                      <a:pt x="5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6" name="Freeform 2095">
                <a:extLst>
                  <a:ext uri="{FF2B5EF4-FFF2-40B4-BE49-F238E27FC236}">
                    <a16:creationId xmlns:a16="http://schemas.microsoft.com/office/drawing/2014/main" id="{DE7E27F5-58B5-4497-847B-D9D51B89B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3" y="1080"/>
                <a:ext cx="39" cy="34"/>
              </a:xfrm>
              <a:custGeom>
                <a:avLst/>
                <a:gdLst>
                  <a:gd name="T0" fmla="*/ 8 w 8"/>
                  <a:gd name="T1" fmla="*/ 4 h 7"/>
                  <a:gd name="T2" fmla="*/ 3 w 8"/>
                  <a:gd name="T3" fmla="*/ 5 h 7"/>
                  <a:gd name="T4" fmla="*/ 3 w 8"/>
                  <a:gd name="T5" fmla="*/ 0 h 7"/>
                  <a:gd name="T6" fmla="*/ 4 w 8"/>
                  <a:gd name="T7" fmla="*/ 0 h 7"/>
                  <a:gd name="T8" fmla="*/ 8 w 8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5" y="7"/>
                      <a:pt x="3" y="5"/>
                    </a:cubicBezTo>
                    <a:cubicBezTo>
                      <a:pt x="0" y="4"/>
                      <a:pt x="0" y="1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7" name="Freeform 2096">
                <a:extLst>
                  <a:ext uri="{FF2B5EF4-FFF2-40B4-BE49-F238E27FC236}">
                    <a16:creationId xmlns:a16="http://schemas.microsoft.com/office/drawing/2014/main" id="{F15E9678-C1E1-4B5B-BDA2-F474964E0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" y="1124"/>
                <a:ext cx="43" cy="34"/>
              </a:xfrm>
              <a:custGeom>
                <a:avLst/>
                <a:gdLst>
                  <a:gd name="T0" fmla="*/ 8 w 9"/>
                  <a:gd name="T1" fmla="*/ 4 h 7"/>
                  <a:gd name="T2" fmla="*/ 4 w 9"/>
                  <a:gd name="T3" fmla="*/ 6 h 7"/>
                  <a:gd name="T4" fmla="*/ 2 w 9"/>
                  <a:gd name="T5" fmla="*/ 0 h 7"/>
                  <a:gd name="T6" fmla="*/ 3 w 9"/>
                  <a:gd name="T7" fmla="*/ 0 h 7"/>
                  <a:gd name="T8" fmla="*/ 8 w 9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8" y="4"/>
                    </a:moveTo>
                    <a:cubicBezTo>
                      <a:pt x="9" y="6"/>
                      <a:pt x="7" y="7"/>
                      <a:pt x="4" y="6"/>
                    </a:cubicBezTo>
                    <a:cubicBezTo>
                      <a:pt x="1" y="5"/>
                      <a:pt x="0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6" y="0"/>
                      <a:pt x="8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8" name="Freeform 2097">
                <a:extLst>
                  <a:ext uri="{FF2B5EF4-FFF2-40B4-BE49-F238E27FC236}">
                    <a16:creationId xmlns:a16="http://schemas.microsoft.com/office/drawing/2014/main" id="{E489AFD0-9675-4A03-9DDF-4EC928A0B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5" y="1090"/>
                <a:ext cx="43" cy="34"/>
              </a:xfrm>
              <a:custGeom>
                <a:avLst/>
                <a:gdLst>
                  <a:gd name="T0" fmla="*/ 8 w 9"/>
                  <a:gd name="T1" fmla="*/ 4 h 7"/>
                  <a:gd name="T2" fmla="*/ 5 w 9"/>
                  <a:gd name="T3" fmla="*/ 6 h 7"/>
                  <a:gd name="T4" fmla="*/ 2 w 9"/>
                  <a:gd name="T5" fmla="*/ 0 h 7"/>
                  <a:gd name="T6" fmla="*/ 3 w 9"/>
                  <a:gd name="T7" fmla="*/ 0 h 7"/>
                  <a:gd name="T8" fmla="*/ 8 w 9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8" y="4"/>
                    </a:moveTo>
                    <a:cubicBezTo>
                      <a:pt x="9" y="6"/>
                      <a:pt x="7" y="7"/>
                      <a:pt x="5" y="6"/>
                    </a:cubicBezTo>
                    <a:cubicBezTo>
                      <a:pt x="2" y="5"/>
                      <a:pt x="0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5" y="0"/>
                      <a:pt x="7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9" name="Freeform 2098">
                <a:extLst>
                  <a:ext uri="{FF2B5EF4-FFF2-40B4-BE49-F238E27FC236}">
                    <a16:creationId xmlns:a16="http://schemas.microsoft.com/office/drawing/2014/main" id="{25A1077C-8833-4732-BDCD-105DCAA67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" y="1071"/>
                <a:ext cx="48" cy="29"/>
              </a:xfrm>
              <a:custGeom>
                <a:avLst/>
                <a:gdLst>
                  <a:gd name="T0" fmla="*/ 9 w 10"/>
                  <a:gd name="T1" fmla="*/ 3 h 6"/>
                  <a:gd name="T2" fmla="*/ 6 w 10"/>
                  <a:gd name="T3" fmla="*/ 6 h 6"/>
                  <a:gd name="T4" fmla="*/ 2 w 10"/>
                  <a:gd name="T5" fmla="*/ 0 h 6"/>
                  <a:gd name="T6" fmla="*/ 3 w 10"/>
                  <a:gd name="T7" fmla="*/ 0 h 6"/>
                  <a:gd name="T8" fmla="*/ 9 w 10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9" y="3"/>
                    </a:moveTo>
                    <a:cubicBezTo>
                      <a:pt x="10" y="5"/>
                      <a:pt x="9" y="6"/>
                      <a:pt x="6" y="6"/>
                    </a:cubicBezTo>
                    <a:cubicBezTo>
                      <a:pt x="3" y="5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2"/>
                      <a:pt x="9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0" name="Freeform 2099">
                <a:extLst>
                  <a:ext uri="{FF2B5EF4-FFF2-40B4-BE49-F238E27FC236}">
                    <a16:creationId xmlns:a16="http://schemas.microsoft.com/office/drawing/2014/main" id="{DFD874E4-AD61-4F8B-92F7-14AE88E34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1" y="1071"/>
                <a:ext cx="43" cy="29"/>
              </a:xfrm>
              <a:custGeom>
                <a:avLst/>
                <a:gdLst>
                  <a:gd name="T0" fmla="*/ 8 w 9"/>
                  <a:gd name="T1" fmla="*/ 3 h 6"/>
                  <a:gd name="T2" fmla="*/ 7 w 9"/>
                  <a:gd name="T3" fmla="*/ 6 h 6"/>
                  <a:gd name="T4" fmla="*/ 1 w 9"/>
                  <a:gd name="T5" fmla="*/ 0 h 6"/>
                  <a:gd name="T6" fmla="*/ 2 w 9"/>
                  <a:gd name="T7" fmla="*/ 0 h 6"/>
                  <a:gd name="T8" fmla="*/ 8 w 9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3"/>
                    </a:moveTo>
                    <a:cubicBezTo>
                      <a:pt x="9" y="5"/>
                      <a:pt x="9" y="6"/>
                      <a:pt x="7" y="6"/>
                    </a:cubicBezTo>
                    <a:cubicBezTo>
                      <a:pt x="4" y="6"/>
                      <a:pt x="0" y="2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5" y="0"/>
                      <a:pt x="7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1" name="Freeform 2100">
                <a:extLst>
                  <a:ext uri="{FF2B5EF4-FFF2-40B4-BE49-F238E27FC236}">
                    <a16:creationId xmlns:a16="http://schemas.microsoft.com/office/drawing/2014/main" id="{556B0A92-5070-4CC3-9AC3-DBAE27016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" y="1312"/>
                <a:ext cx="53" cy="43"/>
              </a:xfrm>
              <a:custGeom>
                <a:avLst/>
                <a:gdLst>
                  <a:gd name="T0" fmla="*/ 10 w 11"/>
                  <a:gd name="T1" fmla="*/ 4 h 9"/>
                  <a:gd name="T2" fmla="*/ 5 w 11"/>
                  <a:gd name="T3" fmla="*/ 8 h 9"/>
                  <a:gd name="T4" fmla="*/ 3 w 11"/>
                  <a:gd name="T5" fmla="*/ 0 h 9"/>
                  <a:gd name="T6" fmla="*/ 4 w 11"/>
                  <a:gd name="T7" fmla="*/ 0 h 9"/>
                  <a:gd name="T8" fmla="*/ 10 w 11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10" y="4"/>
                    </a:moveTo>
                    <a:cubicBezTo>
                      <a:pt x="11" y="7"/>
                      <a:pt x="9" y="9"/>
                      <a:pt x="5" y="8"/>
                    </a:cubicBezTo>
                    <a:cubicBezTo>
                      <a:pt x="2" y="6"/>
                      <a:pt x="0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7" y="0"/>
                      <a:pt x="9" y="3"/>
                      <a:pt x="10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2" name="Freeform 2101">
                <a:extLst>
                  <a:ext uri="{FF2B5EF4-FFF2-40B4-BE49-F238E27FC236}">
                    <a16:creationId xmlns:a16="http://schemas.microsoft.com/office/drawing/2014/main" id="{E2AA6AC7-0090-4A98-91B2-CF6FEA4C9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" y="1365"/>
                <a:ext cx="53" cy="48"/>
              </a:xfrm>
              <a:custGeom>
                <a:avLst/>
                <a:gdLst>
                  <a:gd name="T0" fmla="*/ 10 w 11"/>
                  <a:gd name="T1" fmla="*/ 5 h 10"/>
                  <a:gd name="T2" fmla="*/ 5 w 11"/>
                  <a:gd name="T3" fmla="*/ 8 h 10"/>
                  <a:gd name="T4" fmla="*/ 3 w 11"/>
                  <a:gd name="T5" fmla="*/ 0 h 10"/>
                  <a:gd name="T6" fmla="*/ 4 w 11"/>
                  <a:gd name="T7" fmla="*/ 0 h 10"/>
                  <a:gd name="T8" fmla="*/ 10 w 11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0" y="5"/>
                    </a:moveTo>
                    <a:cubicBezTo>
                      <a:pt x="11" y="8"/>
                      <a:pt x="9" y="10"/>
                      <a:pt x="5" y="8"/>
                    </a:cubicBezTo>
                    <a:cubicBezTo>
                      <a:pt x="1" y="6"/>
                      <a:pt x="0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7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3" name="Freeform 2102">
                <a:extLst>
                  <a:ext uri="{FF2B5EF4-FFF2-40B4-BE49-F238E27FC236}">
                    <a16:creationId xmlns:a16="http://schemas.microsoft.com/office/drawing/2014/main" id="{1124EC54-65DD-4FEE-BFDC-0A11B5587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9" y="1370"/>
                <a:ext cx="57" cy="43"/>
              </a:xfrm>
              <a:custGeom>
                <a:avLst/>
                <a:gdLst>
                  <a:gd name="T0" fmla="*/ 11 w 12"/>
                  <a:gd name="T1" fmla="*/ 5 h 9"/>
                  <a:gd name="T2" fmla="*/ 6 w 12"/>
                  <a:gd name="T3" fmla="*/ 8 h 9"/>
                  <a:gd name="T4" fmla="*/ 3 w 12"/>
                  <a:gd name="T5" fmla="*/ 0 h 9"/>
                  <a:gd name="T6" fmla="*/ 4 w 12"/>
                  <a:gd name="T7" fmla="*/ 0 h 9"/>
                  <a:gd name="T8" fmla="*/ 11 w 12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11" y="5"/>
                    </a:moveTo>
                    <a:cubicBezTo>
                      <a:pt x="12" y="8"/>
                      <a:pt x="9" y="9"/>
                      <a:pt x="6" y="8"/>
                    </a:cubicBezTo>
                    <a:cubicBezTo>
                      <a:pt x="2" y="6"/>
                      <a:pt x="0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10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4" name="Freeform 2103">
                <a:extLst>
                  <a:ext uri="{FF2B5EF4-FFF2-40B4-BE49-F238E27FC236}">
                    <a16:creationId xmlns:a16="http://schemas.microsoft.com/office/drawing/2014/main" id="{A0481A17-B48D-4813-91C9-430FC89A5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" y="1312"/>
                <a:ext cx="58" cy="43"/>
              </a:xfrm>
              <a:custGeom>
                <a:avLst/>
                <a:gdLst>
                  <a:gd name="T0" fmla="*/ 11 w 12"/>
                  <a:gd name="T1" fmla="*/ 5 h 9"/>
                  <a:gd name="T2" fmla="*/ 7 w 12"/>
                  <a:gd name="T3" fmla="*/ 8 h 9"/>
                  <a:gd name="T4" fmla="*/ 3 w 12"/>
                  <a:gd name="T5" fmla="*/ 0 h 9"/>
                  <a:gd name="T6" fmla="*/ 4 w 12"/>
                  <a:gd name="T7" fmla="*/ 0 h 9"/>
                  <a:gd name="T8" fmla="*/ 11 w 12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11" y="5"/>
                    </a:moveTo>
                    <a:cubicBezTo>
                      <a:pt x="12" y="8"/>
                      <a:pt x="10" y="9"/>
                      <a:pt x="7" y="8"/>
                    </a:cubicBezTo>
                    <a:cubicBezTo>
                      <a:pt x="3" y="6"/>
                      <a:pt x="0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10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5" name="Freeform 2104">
                <a:extLst>
                  <a:ext uri="{FF2B5EF4-FFF2-40B4-BE49-F238E27FC236}">
                    <a16:creationId xmlns:a16="http://schemas.microsoft.com/office/drawing/2014/main" id="{C26D1F0F-CB0F-4ABA-B8DF-246BCB11C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" y="1317"/>
                <a:ext cx="53" cy="43"/>
              </a:xfrm>
              <a:custGeom>
                <a:avLst/>
                <a:gdLst>
                  <a:gd name="T0" fmla="*/ 10 w 11"/>
                  <a:gd name="T1" fmla="*/ 4 h 9"/>
                  <a:gd name="T2" fmla="*/ 6 w 11"/>
                  <a:gd name="T3" fmla="*/ 7 h 9"/>
                  <a:gd name="T4" fmla="*/ 3 w 11"/>
                  <a:gd name="T5" fmla="*/ 0 h 9"/>
                  <a:gd name="T6" fmla="*/ 4 w 11"/>
                  <a:gd name="T7" fmla="*/ 0 h 9"/>
                  <a:gd name="T8" fmla="*/ 10 w 11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10" y="4"/>
                    </a:moveTo>
                    <a:cubicBezTo>
                      <a:pt x="11" y="7"/>
                      <a:pt x="9" y="9"/>
                      <a:pt x="6" y="7"/>
                    </a:cubicBezTo>
                    <a:cubicBezTo>
                      <a:pt x="2" y="6"/>
                      <a:pt x="0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7" y="0"/>
                      <a:pt x="10" y="3"/>
                      <a:pt x="10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6" name="Freeform 2105">
                <a:extLst>
                  <a:ext uri="{FF2B5EF4-FFF2-40B4-BE49-F238E27FC236}">
                    <a16:creationId xmlns:a16="http://schemas.microsoft.com/office/drawing/2014/main" id="{BDCE564F-34E2-4DCF-8823-14707773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" y="1047"/>
                <a:ext cx="44" cy="29"/>
              </a:xfrm>
              <a:custGeom>
                <a:avLst/>
                <a:gdLst>
                  <a:gd name="T0" fmla="*/ 8 w 9"/>
                  <a:gd name="T1" fmla="*/ 3 h 6"/>
                  <a:gd name="T2" fmla="*/ 6 w 9"/>
                  <a:gd name="T3" fmla="*/ 5 h 6"/>
                  <a:gd name="T4" fmla="*/ 1 w 9"/>
                  <a:gd name="T5" fmla="*/ 0 h 6"/>
                  <a:gd name="T6" fmla="*/ 2 w 9"/>
                  <a:gd name="T7" fmla="*/ 0 h 6"/>
                  <a:gd name="T8" fmla="*/ 8 w 9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3"/>
                    </a:moveTo>
                    <a:cubicBezTo>
                      <a:pt x="9" y="5"/>
                      <a:pt x="8" y="6"/>
                      <a:pt x="6" y="5"/>
                    </a:cubicBezTo>
                    <a:cubicBezTo>
                      <a:pt x="3" y="5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" y="0"/>
                      <a:pt x="7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7" name="Freeform 2106">
                <a:extLst>
                  <a:ext uri="{FF2B5EF4-FFF2-40B4-BE49-F238E27FC236}">
                    <a16:creationId xmlns:a16="http://schemas.microsoft.com/office/drawing/2014/main" id="{1AF1D75F-2DC5-48A7-8778-3F8043A20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1288"/>
                <a:ext cx="48" cy="43"/>
              </a:xfrm>
              <a:custGeom>
                <a:avLst/>
                <a:gdLst>
                  <a:gd name="T0" fmla="*/ 10 w 10"/>
                  <a:gd name="T1" fmla="*/ 4 h 9"/>
                  <a:gd name="T2" fmla="*/ 3 w 10"/>
                  <a:gd name="T3" fmla="*/ 7 h 9"/>
                  <a:gd name="T4" fmla="*/ 4 w 10"/>
                  <a:gd name="T5" fmla="*/ 0 h 9"/>
                  <a:gd name="T6" fmla="*/ 5 w 10"/>
                  <a:gd name="T7" fmla="*/ 0 h 9"/>
                  <a:gd name="T8" fmla="*/ 10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10" y="4"/>
                    </a:moveTo>
                    <a:cubicBezTo>
                      <a:pt x="10" y="8"/>
                      <a:pt x="6" y="9"/>
                      <a:pt x="3" y="7"/>
                    </a:cubicBezTo>
                    <a:cubicBezTo>
                      <a:pt x="0" y="4"/>
                      <a:pt x="1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0"/>
                      <a:pt x="10" y="3"/>
                      <a:pt x="10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8" name="Freeform 2107">
                <a:extLst>
                  <a:ext uri="{FF2B5EF4-FFF2-40B4-BE49-F238E27FC236}">
                    <a16:creationId xmlns:a16="http://schemas.microsoft.com/office/drawing/2014/main" id="{F3598368-9247-4F1E-BD3A-3CE4685C3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8" y="1273"/>
                <a:ext cx="48" cy="44"/>
              </a:xfrm>
              <a:custGeom>
                <a:avLst/>
                <a:gdLst>
                  <a:gd name="T0" fmla="*/ 9 w 10"/>
                  <a:gd name="T1" fmla="*/ 4 h 9"/>
                  <a:gd name="T2" fmla="*/ 2 w 10"/>
                  <a:gd name="T3" fmla="*/ 6 h 9"/>
                  <a:gd name="T4" fmla="*/ 4 w 10"/>
                  <a:gd name="T5" fmla="*/ 0 h 9"/>
                  <a:gd name="T6" fmla="*/ 5 w 10"/>
                  <a:gd name="T7" fmla="*/ 0 h 9"/>
                  <a:gd name="T8" fmla="*/ 9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9" y="4"/>
                    </a:moveTo>
                    <a:cubicBezTo>
                      <a:pt x="10" y="7"/>
                      <a:pt x="5" y="9"/>
                      <a:pt x="2" y="6"/>
                    </a:cubicBezTo>
                    <a:cubicBezTo>
                      <a:pt x="0" y="4"/>
                      <a:pt x="1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8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9" name="Freeform 2108">
                <a:extLst>
                  <a:ext uri="{FF2B5EF4-FFF2-40B4-BE49-F238E27FC236}">
                    <a16:creationId xmlns:a16="http://schemas.microsoft.com/office/drawing/2014/main" id="{3B3C5868-D238-43C9-AFC1-5E07392D0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" y="1312"/>
                <a:ext cx="48" cy="48"/>
              </a:xfrm>
              <a:custGeom>
                <a:avLst/>
                <a:gdLst>
                  <a:gd name="T0" fmla="*/ 10 w 10"/>
                  <a:gd name="T1" fmla="*/ 5 h 10"/>
                  <a:gd name="T2" fmla="*/ 2 w 10"/>
                  <a:gd name="T3" fmla="*/ 7 h 10"/>
                  <a:gd name="T4" fmla="*/ 5 w 10"/>
                  <a:gd name="T5" fmla="*/ 0 h 10"/>
                  <a:gd name="T6" fmla="*/ 10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10" y="5"/>
                    </a:moveTo>
                    <a:cubicBezTo>
                      <a:pt x="10" y="8"/>
                      <a:pt x="5" y="10"/>
                      <a:pt x="2" y="7"/>
                    </a:cubicBezTo>
                    <a:cubicBezTo>
                      <a:pt x="0" y="4"/>
                      <a:pt x="1" y="0"/>
                      <a:pt x="5" y="0"/>
                    </a:cubicBezTo>
                    <a:cubicBezTo>
                      <a:pt x="8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0" name="Freeform 2109">
                <a:extLst>
                  <a:ext uri="{FF2B5EF4-FFF2-40B4-BE49-F238E27FC236}">
                    <a16:creationId xmlns:a16="http://schemas.microsoft.com/office/drawing/2014/main" id="{50D5D0D8-BA83-4FA8-89EF-D4D1A0938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" y="1336"/>
                <a:ext cx="49" cy="43"/>
              </a:xfrm>
              <a:custGeom>
                <a:avLst/>
                <a:gdLst>
                  <a:gd name="T0" fmla="*/ 10 w 10"/>
                  <a:gd name="T1" fmla="*/ 4 h 9"/>
                  <a:gd name="T2" fmla="*/ 3 w 10"/>
                  <a:gd name="T3" fmla="*/ 7 h 9"/>
                  <a:gd name="T4" fmla="*/ 5 w 10"/>
                  <a:gd name="T5" fmla="*/ 0 h 9"/>
                  <a:gd name="T6" fmla="*/ 5 w 10"/>
                  <a:gd name="T7" fmla="*/ 0 h 9"/>
                  <a:gd name="T8" fmla="*/ 10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10" y="4"/>
                    </a:moveTo>
                    <a:cubicBezTo>
                      <a:pt x="10" y="8"/>
                      <a:pt x="6" y="9"/>
                      <a:pt x="3" y="7"/>
                    </a:cubicBezTo>
                    <a:cubicBezTo>
                      <a:pt x="0" y="4"/>
                      <a:pt x="1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1" name="Freeform 2110">
                <a:extLst>
                  <a:ext uri="{FF2B5EF4-FFF2-40B4-BE49-F238E27FC236}">
                    <a16:creationId xmlns:a16="http://schemas.microsoft.com/office/drawing/2014/main" id="{EAA81A75-D26A-4D4E-817C-3050CFFB1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8" y="1394"/>
                <a:ext cx="48" cy="48"/>
              </a:xfrm>
              <a:custGeom>
                <a:avLst/>
                <a:gdLst>
                  <a:gd name="T0" fmla="*/ 10 w 10"/>
                  <a:gd name="T1" fmla="*/ 5 h 10"/>
                  <a:gd name="T2" fmla="*/ 2 w 10"/>
                  <a:gd name="T3" fmla="*/ 7 h 10"/>
                  <a:gd name="T4" fmla="*/ 5 w 10"/>
                  <a:gd name="T5" fmla="*/ 0 h 10"/>
                  <a:gd name="T6" fmla="*/ 10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10" y="5"/>
                    </a:moveTo>
                    <a:cubicBezTo>
                      <a:pt x="10" y="9"/>
                      <a:pt x="5" y="10"/>
                      <a:pt x="2" y="7"/>
                    </a:cubicBezTo>
                    <a:cubicBezTo>
                      <a:pt x="0" y="5"/>
                      <a:pt x="1" y="0"/>
                      <a:pt x="5" y="0"/>
                    </a:cubicBezTo>
                    <a:cubicBezTo>
                      <a:pt x="9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2" name="Freeform 2111">
                <a:extLst>
                  <a:ext uri="{FF2B5EF4-FFF2-40B4-BE49-F238E27FC236}">
                    <a16:creationId xmlns:a16="http://schemas.microsoft.com/office/drawing/2014/main" id="{4285DC99-60ED-4A00-B5B5-2B67F02A4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7" y="1461"/>
                <a:ext cx="53" cy="48"/>
              </a:xfrm>
              <a:custGeom>
                <a:avLst/>
                <a:gdLst>
                  <a:gd name="T0" fmla="*/ 11 w 11"/>
                  <a:gd name="T1" fmla="*/ 5 h 10"/>
                  <a:gd name="T2" fmla="*/ 2 w 11"/>
                  <a:gd name="T3" fmla="*/ 7 h 10"/>
                  <a:gd name="T4" fmla="*/ 5 w 11"/>
                  <a:gd name="T5" fmla="*/ 0 h 10"/>
                  <a:gd name="T6" fmla="*/ 11 w 11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11" y="5"/>
                    </a:moveTo>
                    <a:cubicBezTo>
                      <a:pt x="11" y="9"/>
                      <a:pt x="5" y="10"/>
                      <a:pt x="2" y="7"/>
                    </a:cubicBezTo>
                    <a:cubicBezTo>
                      <a:pt x="0" y="5"/>
                      <a:pt x="1" y="0"/>
                      <a:pt x="5" y="0"/>
                    </a:cubicBezTo>
                    <a:cubicBezTo>
                      <a:pt x="9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3" name="Freeform 2112">
                <a:extLst>
                  <a:ext uri="{FF2B5EF4-FFF2-40B4-BE49-F238E27FC236}">
                    <a16:creationId xmlns:a16="http://schemas.microsoft.com/office/drawing/2014/main" id="{CFB7C813-0E15-4CF7-ABBB-1590A17B5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" y="1432"/>
                <a:ext cx="48" cy="49"/>
              </a:xfrm>
              <a:custGeom>
                <a:avLst/>
                <a:gdLst>
                  <a:gd name="T0" fmla="*/ 10 w 10"/>
                  <a:gd name="T1" fmla="*/ 5 h 10"/>
                  <a:gd name="T2" fmla="*/ 2 w 10"/>
                  <a:gd name="T3" fmla="*/ 7 h 10"/>
                  <a:gd name="T4" fmla="*/ 5 w 10"/>
                  <a:gd name="T5" fmla="*/ 0 h 10"/>
                  <a:gd name="T6" fmla="*/ 10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10" y="5"/>
                    </a:moveTo>
                    <a:cubicBezTo>
                      <a:pt x="10" y="9"/>
                      <a:pt x="5" y="10"/>
                      <a:pt x="2" y="7"/>
                    </a:cubicBezTo>
                    <a:cubicBezTo>
                      <a:pt x="0" y="4"/>
                      <a:pt x="1" y="0"/>
                      <a:pt x="5" y="0"/>
                    </a:cubicBezTo>
                    <a:cubicBezTo>
                      <a:pt x="9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4" name="Freeform 2113">
                <a:extLst>
                  <a:ext uri="{FF2B5EF4-FFF2-40B4-BE49-F238E27FC236}">
                    <a16:creationId xmlns:a16="http://schemas.microsoft.com/office/drawing/2014/main" id="{CEC9F33D-4F78-42FA-83BF-91B12B379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0" y="1370"/>
                <a:ext cx="53" cy="48"/>
              </a:xfrm>
              <a:custGeom>
                <a:avLst/>
                <a:gdLst>
                  <a:gd name="T0" fmla="*/ 11 w 11"/>
                  <a:gd name="T1" fmla="*/ 4 h 10"/>
                  <a:gd name="T2" fmla="*/ 3 w 11"/>
                  <a:gd name="T3" fmla="*/ 7 h 10"/>
                  <a:gd name="T4" fmla="*/ 6 w 11"/>
                  <a:gd name="T5" fmla="*/ 0 h 10"/>
                  <a:gd name="T6" fmla="*/ 11 w 11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11" y="4"/>
                    </a:moveTo>
                    <a:cubicBezTo>
                      <a:pt x="11" y="8"/>
                      <a:pt x="6" y="10"/>
                      <a:pt x="3" y="7"/>
                    </a:cubicBezTo>
                    <a:cubicBezTo>
                      <a:pt x="0" y="4"/>
                      <a:pt x="2" y="0"/>
                      <a:pt x="6" y="0"/>
                    </a:cubicBezTo>
                    <a:cubicBezTo>
                      <a:pt x="9" y="0"/>
                      <a:pt x="11" y="2"/>
                      <a:pt x="11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5" name="Freeform 2114">
                <a:extLst>
                  <a:ext uri="{FF2B5EF4-FFF2-40B4-BE49-F238E27FC236}">
                    <a16:creationId xmlns:a16="http://schemas.microsoft.com/office/drawing/2014/main" id="{09F5FE0D-07F8-465B-A24B-9A49577E5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8" y="1346"/>
                <a:ext cx="53" cy="48"/>
              </a:xfrm>
              <a:custGeom>
                <a:avLst/>
                <a:gdLst>
                  <a:gd name="T0" fmla="*/ 11 w 11"/>
                  <a:gd name="T1" fmla="*/ 5 h 10"/>
                  <a:gd name="T2" fmla="*/ 3 w 11"/>
                  <a:gd name="T3" fmla="*/ 7 h 10"/>
                  <a:gd name="T4" fmla="*/ 6 w 11"/>
                  <a:gd name="T5" fmla="*/ 0 h 10"/>
                  <a:gd name="T6" fmla="*/ 11 w 11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11" y="5"/>
                    </a:moveTo>
                    <a:cubicBezTo>
                      <a:pt x="11" y="9"/>
                      <a:pt x="5" y="10"/>
                      <a:pt x="3" y="7"/>
                    </a:cubicBezTo>
                    <a:cubicBezTo>
                      <a:pt x="0" y="5"/>
                      <a:pt x="2" y="1"/>
                      <a:pt x="6" y="0"/>
                    </a:cubicBezTo>
                    <a:cubicBezTo>
                      <a:pt x="10" y="1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6" name="Freeform 2115">
                <a:extLst>
                  <a:ext uri="{FF2B5EF4-FFF2-40B4-BE49-F238E27FC236}">
                    <a16:creationId xmlns:a16="http://schemas.microsoft.com/office/drawing/2014/main" id="{FD027BB3-8F56-4B40-BFAF-431F54C67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3" y="1023"/>
                <a:ext cx="43" cy="24"/>
              </a:xfrm>
              <a:custGeom>
                <a:avLst/>
                <a:gdLst>
                  <a:gd name="T0" fmla="*/ 8 w 9"/>
                  <a:gd name="T1" fmla="*/ 3 h 5"/>
                  <a:gd name="T2" fmla="*/ 7 w 9"/>
                  <a:gd name="T3" fmla="*/ 5 h 5"/>
                  <a:gd name="T4" fmla="*/ 2 w 9"/>
                  <a:gd name="T5" fmla="*/ 0 h 5"/>
                  <a:gd name="T6" fmla="*/ 3 w 9"/>
                  <a:gd name="T7" fmla="*/ 0 h 5"/>
                  <a:gd name="T8" fmla="*/ 8 w 9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8" y="3"/>
                    </a:moveTo>
                    <a:cubicBezTo>
                      <a:pt x="9" y="4"/>
                      <a:pt x="9" y="5"/>
                      <a:pt x="7" y="5"/>
                    </a:cubicBezTo>
                    <a:cubicBezTo>
                      <a:pt x="4" y="5"/>
                      <a:pt x="0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5" y="0"/>
                      <a:pt x="7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7" name="Freeform 2116">
                <a:extLst>
                  <a:ext uri="{FF2B5EF4-FFF2-40B4-BE49-F238E27FC236}">
                    <a16:creationId xmlns:a16="http://schemas.microsoft.com/office/drawing/2014/main" id="{1F49C3A6-6CB8-4491-A9C2-5D2F87CED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" y="907"/>
                <a:ext cx="34" cy="19"/>
              </a:xfrm>
              <a:custGeom>
                <a:avLst/>
                <a:gdLst>
                  <a:gd name="T0" fmla="*/ 6 w 7"/>
                  <a:gd name="T1" fmla="*/ 2 h 4"/>
                  <a:gd name="T2" fmla="*/ 6 w 7"/>
                  <a:gd name="T3" fmla="*/ 4 h 4"/>
                  <a:gd name="T4" fmla="*/ 1 w 7"/>
                  <a:gd name="T5" fmla="*/ 0 h 4"/>
                  <a:gd name="T6" fmla="*/ 2 w 7"/>
                  <a:gd name="T7" fmla="*/ 0 h 4"/>
                  <a:gd name="T8" fmla="*/ 6 w 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6" y="2"/>
                    </a:moveTo>
                    <a:cubicBezTo>
                      <a:pt x="7" y="3"/>
                      <a:pt x="7" y="4"/>
                      <a:pt x="6" y="4"/>
                    </a:cubicBezTo>
                    <a:cubicBezTo>
                      <a:pt x="4" y="4"/>
                      <a:pt x="0" y="1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0"/>
                      <a:pt x="5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8" name="Freeform 2117">
                <a:extLst>
                  <a:ext uri="{FF2B5EF4-FFF2-40B4-BE49-F238E27FC236}">
                    <a16:creationId xmlns:a16="http://schemas.microsoft.com/office/drawing/2014/main" id="{5D089713-59D4-4851-9C48-BF2C007E0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1" y="950"/>
                <a:ext cx="38" cy="24"/>
              </a:xfrm>
              <a:custGeom>
                <a:avLst/>
                <a:gdLst>
                  <a:gd name="T0" fmla="*/ 7 w 8"/>
                  <a:gd name="T1" fmla="*/ 3 h 5"/>
                  <a:gd name="T2" fmla="*/ 7 w 8"/>
                  <a:gd name="T3" fmla="*/ 4 h 5"/>
                  <a:gd name="T4" fmla="*/ 1 w 8"/>
                  <a:gd name="T5" fmla="*/ 0 h 5"/>
                  <a:gd name="T6" fmla="*/ 2 w 8"/>
                  <a:gd name="T7" fmla="*/ 0 h 5"/>
                  <a:gd name="T8" fmla="*/ 7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3"/>
                    </a:moveTo>
                    <a:cubicBezTo>
                      <a:pt x="8" y="4"/>
                      <a:pt x="8" y="4"/>
                      <a:pt x="7" y="4"/>
                    </a:cubicBezTo>
                    <a:cubicBezTo>
                      <a:pt x="5" y="5"/>
                      <a:pt x="0" y="1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4" y="0"/>
                      <a:pt x="6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9" name="Freeform 2118">
                <a:extLst>
                  <a:ext uri="{FF2B5EF4-FFF2-40B4-BE49-F238E27FC236}">
                    <a16:creationId xmlns:a16="http://schemas.microsoft.com/office/drawing/2014/main" id="{15709ED9-6D7B-48C2-8E93-19F91C6EF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" y="926"/>
                <a:ext cx="34" cy="19"/>
              </a:xfrm>
              <a:custGeom>
                <a:avLst/>
                <a:gdLst>
                  <a:gd name="T0" fmla="*/ 6 w 7"/>
                  <a:gd name="T1" fmla="*/ 2 h 4"/>
                  <a:gd name="T2" fmla="*/ 7 w 7"/>
                  <a:gd name="T3" fmla="*/ 4 h 4"/>
                  <a:gd name="T4" fmla="*/ 0 w 7"/>
                  <a:gd name="T5" fmla="*/ 0 h 4"/>
                  <a:gd name="T6" fmla="*/ 1 w 7"/>
                  <a:gd name="T7" fmla="*/ 0 h 4"/>
                  <a:gd name="T8" fmla="*/ 6 w 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6" y="2"/>
                    </a:moveTo>
                    <a:cubicBezTo>
                      <a:pt x="7" y="3"/>
                      <a:pt x="7" y="4"/>
                      <a:pt x="7" y="4"/>
                    </a:cubicBezTo>
                    <a:cubicBezTo>
                      <a:pt x="5" y="4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5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0" name="Freeform 2119">
                <a:extLst>
                  <a:ext uri="{FF2B5EF4-FFF2-40B4-BE49-F238E27FC236}">
                    <a16:creationId xmlns:a16="http://schemas.microsoft.com/office/drawing/2014/main" id="{390E103F-8D4C-46B3-AD50-16B36080B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3" y="921"/>
                <a:ext cx="33" cy="20"/>
              </a:xfrm>
              <a:custGeom>
                <a:avLst/>
                <a:gdLst>
                  <a:gd name="T0" fmla="*/ 6 w 7"/>
                  <a:gd name="T1" fmla="*/ 2 h 4"/>
                  <a:gd name="T2" fmla="*/ 6 w 7"/>
                  <a:gd name="T3" fmla="*/ 3 h 4"/>
                  <a:gd name="T4" fmla="*/ 0 w 7"/>
                  <a:gd name="T5" fmla="*/ 0 h 4"/>
                  <a:gd name="T6" fmla="*/ 1 w 7"/>
                  <a:gd name="T7" fmla="*/ 0 h 4"/>
                  <a:gd name="T8" fmla="*/ 6 w 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6" y="2"/>
                    </a:moveTo>
                    <a:cubicBezTo>
                      <a:pt x="7" y="3"/>
                      <a:pt x="7" y="3"/>
                      <a:pt x="6" y="3"/>
                    </a:cubicBezTo>
                    <a:cubicBezTo>
                      <a:pt x="4" y="4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4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1" name="Freeform 2120">
                <a:extLst>
                  <a:ext uri="{FF2B5EF4-FFF2-40B4-BE49-F238E27FC236}">
                    <a16:creationId xmlns:a16="http://schemas.microsoft.com/office/drawing/2014/main" id="{92CB927B-ECE6-4C44-A0B4-328BD28B3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7" y="1080"/>
                <a:ext cx="48" cy="34"/>
              </a:xfrm>
              <a:custGeom>
                <a:avLst/>
                <a:gdLst>
                  <a:gd name="T0" fmla="*/ 9 w 10"/>
                  <a:gd name="T1" fmla="*/ 3 h 7"/>
                  <a:gd name="T2" fmla="*/ 5 w 10"/>
                  <a:gd name="T3" fmla="*/ 5 h 7"/>
                  <a:gd name="T4" fmla="*/ 2 w 10"/>
                  <a:gd name="T5" fmla="*/ 0 h 7"/>
                  <a:gd name="T6" fmla="*/ 4 w 10"/>
                  <a:gd name="T7" fmla="*/ 0 h 7"/>
                  <a:gd name="T8" fmla="*/ 9 w 10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9" y="3"/>
                    </a:moveTo>
                    <a:cubicBezTo>
                      <a:pt x="10" y="5"/>
                      <a:pt x="8" y="7"/>
                      <a:pt x="5" y="5"/>
                    </a:cubicBezTo>
                    <a:cubicBezTo>
                      <a:pt x="2" y="4"/>
                      <a:pt x="0" y="1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8" y="2"/>
                      <a:pt x="9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2" name="Freeform 2121">
                <a:extLst>
                  <a:ext uri="{FF2B5EF4-FFF2-40B4-BE49-F238E27FC236}">
                    <a16:creationId xmlns:a16="http://schemas.microsoft.com/office/drawing/2014/main" id="{65EC1FD6-C047-423C-A5C7-E5B0190D4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" y="1066"/>
                <a:ext cx="39" cy="29"/>
              </a:xfrm>
              <a:custGeom>
                <a:avLst/>
                <a:gdLst>
                  <a:gd name="T0" fmla="*/ 8 w 8"/>
                  <a:gd name="T1" fmla="*/ 3 h 6"/>
                  <a:gd name="T2" fmla="*/ 4 w 8"/>
                  <a:gd name="T3" fmla="*/ 5 h 6"/>
                  <a:gd name="T4" fmla="*/ 2 w 8"/>
                  <a:gd name="T5" fmla="*/ 0 h 6"/>
                  <a:gd name="T6" fmla="*/ 3 w 8"/>
                  <a:gd name="T7" fmla="*/ 0 h 6"/>
                  <a:gd name="T8" fmla="*/ 8 w 8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8" y="5"/>
                      <a:pt x="6" y="6"/>
                      <a:pt x="4" y="5"/>
                    </a:cubicBezTo>
                    <a:cubicBezTo>
                      <a:pt x="1" y="4"/>
                      <a:pt x="0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5" y="0"/>
                      <a:pt x="7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3" name="Freeform 2122">
                <a:extLst>
                  <a:ext uri="{FF2B5EF4-FFF2-40B4-BE49-F238E27FC236}">
                    <a16:creationId xmlns:a16="http://schemas.microsoft.com/office/drawing/2014/main" id="{D7F2BEF8-5359-4EBC-9943-E58871523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" y="1032"/>
                <a:ext cx="38" cy="29"/>
              </a:xfrm>
              <a:custGeom>
                <a:avLst/>
                <a:gdLst>
                  <a:gd name="T0" fmla="*/ 7 w 8"/>
                  <a:gd name="T1" fmla="*/ 3 h 6"/>
                  <a:gd name="T2" fmla="*/ 3 w 8"/>
                  <a:gd name="T3" fmla="*/ 5 h 6"/>
                  <a:gd name="T4" fmla="*/ 2 w 8"/>
                  <a:gd name="T5" fmla="*/ 0 h 6"/>
                  <a:gd name="T6" fmla="*/ 3 w 8"/>
                  <a:gd name="T7" fmla="*/ 0 h 6"/>
                  <a:gd name="T8" fmla="*/ 7 w 8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7" y="3"/>
                    </a:moveTo>
                    <a:cubicBezTo>
                      <a:pt x="8" y="5"/>
                      <a:pt x="6" y="6"/>
                      <a:pt x="3" y="5"/>
                    </a:cubicBezTo>
                    <a:cubicBezTo>
                      <a:pt x="0" y="4"/>
                      <a:pt x="0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5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4" name="Freeform 2123">
                <a:extLst>
                  <a:ext uri="{FF2B5EF4-FFF2-40B4-BE49-F238E27FC236}">
                    <a16:creationId xmlns:a16="http://schemas.microsoft.com/office/drawing/2014/main" id="{2274D291-C31B-4319-9FF6-568032994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" y="1008"/>
                <a:ext cx="39" cy="29"/>
              </a:xfrm>
              <a:custGeom>
                <a:avLst/>
                <a:gdLst>
                  <a:gd name="T0" fmla="*/ 7 w 8"/>
                  <a:gd name="T1" fmla="*/ 3 h 6"/>
                  <a:gd name="T2" fmla="*/ 4 w 8"/>
                  <a:gd name="T3" fmla="*/ 5 h 6"/>
                  <a:gd name="T4" fmla="*/ 2 w 8"/>
                  <a:gd name="T5" fmla="*/ 0 h 6"/>
                  <a:gd name="T6" fmla="*/ 3 w 8"/>
                  <a:gd name="T7" fmla="*/ 0 h 6"/>
                  <a:gd name="T8" fmla="*/ 7 w 8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7" y="3"/>
                    </a:moveTo>
                    <a:cubicBezTo>
                      <a:pt x="8" y="5"/>
                      <a:pt x="7" y="6"/>
                      <a:pt x="4" y="5"/>
                    </a:cubicBezTo>
                    <a:cubicBezTo>
                      <a:pt x="2" y="4"/>
                      <a:pt x="0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5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5" name="Freeform 2124">
                <a:extLst>
                  <a:ext uri="{FF2B5EF4-FFF2-40B4-BE49-F238E27FC236}">
                    <a16:creationId xmlns:a16="http://schemas.microsoft.com/office/drawing/2014/main" id="{47B9FBB3-E27A-4884-8CC0-AD4C45EED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4" y="994"/>
                <a:ext cx="44" cy="29"/>
              </a:xfrm>
              <a:custGeom>
                <a:avLst/>
                <a:gdLst>
                  <a:gd name="T0" fmla="*/ 8 w 9"/>
                  <a:gd name="T1" fmla="*/ 3 h 6"/>
                  <a:gd name="T2" fmla="*/ 5 w 9"/>
                  <a:gd name="T3" fmla="*/ 5 h 6"/>
                  <a:gd name="T4" fmla="*/ 2 w 9"/>
                  <a:gd name="T5" fmla="*/ 0 h 6"/>
                  <a:gd name="T6" fmla="*/ 3 w 9"/>
                  <a:gd name="T7" fmla="*/ 0 h 6"/>
                  <a:gd name="T8" fmla="*/ 8 w 9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3"/>
                    </a:moveTo>
                    <a:cubicBezTo>
                      <a:pt x="9" y="5"/>
                      <a:pt x="7" y="6"/>
                      <a:pt x="5" y="5"/>
                    </a:cubicBezTo>
                    <a:cubicBezTo>
                      <a:pt x="3" y="4"/>
                      <a:pt x="0" y="1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7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6" name="Freeform 2125">
                <a:extLst>
                  <a:ext uri="{FF2B5EF4-FFF2-40B4-BE49-F238E27FC236}">
                    <a16:creationId xmlns:a16="http://schemas.microsoft.com/office/drawing/2014/main" id="{A43FABB2-442C-4B24-BEE6-0F357B3FE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2" y="1008"/>
                <a:ext cx="39" cy="29"/>
              </a:xfrm>
              <a:custGeom>
                <a:avLst/>
                <a:gdLst>
                  <a:gd name="T0" fmla="*/ 7 w 8"/>
                  <a:gd name="T1" fmla="*/ 3 h 6"/>
                  <a:gd name="T2" fmla="*/ 5 w 8"/>
                  <a:gd name="T3" fmla="*/ 5 h 6"/>
                  <a:gd name="T4" fmla="*/ 2 w 8"/>
                  <a:gd name="T5" fmla="*/ 0 h 6"/>
                  <a:gd name="T6" fmla="*/ 2 w 8"/>
                  <a:gd name="T7" fmla="*/ 0 h 6"/>
                  <a:gd name="T8" fmla="*/ 7 w 8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7" y="3"/>
                    </a:moveTo>
                    <a:cubicBezTo>
                      <a:pt x="8" y="4"/>
                      <a:pt x="7" y="6"/>
                      <a:pt x="5" y="5"/>
                    </a:cubicBezTo>
                    <a:cubicBezTo>
                      <a:pt x="2" y="4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7" name="Freeform 2126">
                <a:extLst>
                  <a:ext uri="{FF2B5EF4-FFF2-40B4-BE49-F238E27FC236}">
                    <a16:creationId xmlns:a16="http://schemas.microsoft.com/office/drawing/2014/main" id="{20AD0B16-8060-4422-9C57-62D4E4A3B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7" y="989"/>
                <a:ext cx="38" cy="24"/>
              </a:xfrm>
              <a:custGeom>
                <a:avLst/>
                <a:gdLst>
                  <a:gd name="T0" fmla="*/ 7 w 8"/>
                  <a:gd name="T1" fmla="*/ 2 h 5"/>
                  <a:gd name="T2" fmla="*/ 6 w 8"/>
                  <a:gd name="T3" fmla="*/ 5 h 5"/>
                  <a:gd name="T4" fmla="*/ 1 w 8"/>
                  <a:gd name="T5" fmla="*/ 0 h 5"/>
                  <a:gd name="T6" fmla="*/ 2 w 8"/>
                  <a:gd name="T7" fmla="*/ 0 h 5"/>
                  <a:gd name="T8" fmla="*/ 7 w 8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2"/>
                    </a:moveTo>
                    <a:cubicBezTo>
                      <a:pt x="8" y="4"/>
                      <a:pt x="8" y="5"/>
                      <a:pt x="6" y="5"/>
                    </a:cubicBezTo>
                    <a:cubicBezTo>
                      <a:pt x="4" y="4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" y="0"/>
                      <a:pt x="7" y="1"/>
                      <a:pt x="7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8" name="Freeform 2127">
                <a:extLst>
                  <a:ext uri="{FF2B5EF4-FFF2-40B4-BE49-F238E27FC236}">
                    <a16:creationId xmlns:a16="http://schemas.microsoft.com/office/drawing/2014/main" id="{9DE68939-DA85-457A-A2C6-0B2B91AE7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6" y="965"/>
                <a:ext cx="39" cy="24"/>
              </a:xfrm>
              <a:custGeom>
                <a:avLst/>
                <a:gdLst>
                  <a:gd name="T0" fmla="*/ 7 w 8"/>
                  <a:gd name="T1" fmla="*/ 3 h 5"/>
                  <a:gd name="T2" fmla="*/ 7 w 8"/>
                  <a:gd name="T3" fmla="*/ 5 h 5"/>
                  <a:gd name="T4" fmla="*/ 1 w 8"/>
                  <a:gd name="T5" fmla="*/ 1 h 5"/>
                  <a:gd name="T6" fmla="*/ 2 w 8"/>
                  <a:gd name="T7" fmla="*/ 0 h 5"/>
                  <a:gd name="T8" fmla="*/ 7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3"/>
                    </a:moveTo>
                    <a:cubicBezTo>
                      <a:pt x="8" y="4"/>
                      <a:pt x="8" y="5"/>
                      <a:pt x="7" y="5"/>
                    </a:cubicBezTo>
                    <a:cubicBezTo>
                      <a:pt x="4" y="5"/>
                      <a:pt x="0" y="2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4" y="1"/>
                      <a:pt x="6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9" name="Freeform 2128">
                <a:extLst>
                  <a:ext uri="{FF2B5EF4-FFF2-40B4-BE49-F238E27FC236}">
                    <a16:creationId xmlns:a16="http://schemas.microsoft.com/office/drawing/2014/main" id="{86E54FCD-C58C-4A38-B3DF-74AEB7A1F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8" y="936"/>
                <a:ext cx="34" cy="19"/>
              </a:xfrm>
              <a:custGeom>
                <a:avLst/>
                <a:gdLst>
                  <a:gd name="T0" fmla="*/ 6 w 7"/>
                  <a:gd name="T1" fmla="*/ 2 h 4"/>
                  <a:gd name="T2" fmla="*/ 6 w 7"/>
                  <a:gd name="T3" fmla="*/ 4 h 4"/>
                  <a:gd name="T4" fmla="*/ 0 w 7"/>
                  <a:gd name="T5" fmla="*/ 0 h 4"/>
                  <a:gd name="T6" fmla="*/ 1 w 7"/>
                  <a:gd name="T7" fmla="*/ 0 h 4"/>
                  <a:gd name="T8" fmla="*/ 6 w 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6" y="2"/>
                    </a:moveTo>
                    <a:cubicBezTo>
                      <a:pt x="7" y="3"/>
                      <a:pt x="7" y="4"/>
                      <a:pt x="6" y="4"/>
                    </a:cubicBezTo>
                    <a:cubicBezTo>
                      <a:pt x="4" y="4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5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0" name="Freeform 2129">
                <a:extLst>
                  <a:ext uri="{FF2B5EF4-FFF2-40B4-BE49-F238E27FC236}">
                    <a16:creationId xmlns:a16="http://schemas.microsoft.com/office/drawing/2014/main" id="{54E0BC37-190E-41D9-BE9B-082ACEE2B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970"/>
                <a:ext cx="38" cy="24"/>
              </a:xfrm>
              <a:custGeom>
                <a:avLst/>
                <a:gdLst>
                  <a:gd name="T0" fmla="*/ 7 w 8"/>
                  <a:gd name="T1" fmla="*/ 3 h 5"/>
                  <a:gd name="T2" fmla="*/ 6 w 8"/>
                  <a:gd name="T3" fmla="*/ 5 h 5"/>
                  <a:gd name="T4" fmla="*/ 1 w 8"/>
                  <a:gd name="T5" fmla="*/ 0 h 5"/>
                  <a:gd name="T6" fmla="*/ 2 w 8"/>
                  <a:gd name="T7" fmla="*/ 0 h 5"/>
                  <a:gd name="T8" fmla="*/ 7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3"/>
                    </a:moveTo>
                    <a:cubicBezTo>
                      <a:pt x="8" y="4"/>
                      <a:pt x="7" y="5"/>
                      <a:pt x="6" y="5"/>
                    </a:cubicBezTo>
                    <a:cubicBezTo>
                      <a:pt x="3" y="4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6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1" name="Freeform 2130">
                <a:extLst>
                  <a:ext uri="{FF2B5EF4-FFF2-40B4-BE49-F238E27FC236}">
                    <a16:creationId xmlns:a16="http://schemas.microsoft.com/office/drawing/2014/main" id="{5962CA87-AA8B-49AA-B425-D7D023C28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" y="1037"/>
                <a:ext cx="44" cy="29"/>
              </a:xfrm>
              <a:custGeom>
                <a:avLst/>
                <a:gdLst>
                  <a:gd name="T0" fmla="*/ 8 w 9"/>
                  <a:gd name="T1" fmla="*/ 3 h 6"/>
                  <a:gd name="T2" fmla="*/ 5 w 9"/>
                  <a:gd name="T3" fmla="*/ 5 h 6"/>
                  <a:gd name="T4" fmla="*/ 2 w 9"/>
                  <a:gd name="T5" fmla="*/ 0 h 6"/>
                  <a:gd name="T6" fmla="*/ 3 w 9"/>
                  <a:gd name="T7" fmla="*/ 0 h 6"/>
                  <a:gd name="T8" fmla="*/ 8 w 9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3"/>
                    </a:moveTo>
                    <a:cubicBezTo>
                      <a:pt x="9" y="5"/>
                      <a:pt x="7" y="6"/>
                      <a:pt x="5" y="5"/>
                    </a:cubicBezTo>
                    <a:cubicBezTo>
                      <a:pt x="2" y="4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7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2" name="Freeform 2131">
                <a:extLst>
                  <a:ext uri="{FF2B5EF4-FFF2-40B4-BE49-F238E27FC236}">
                    <a16:creationId xmlns:a16="http://schemas.microsoft.com/office/drawing/2014/main" id="{43C56FCA-147B-4CB3-8CA3-07561C61C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6" y="1047"/>
                <a:ext cx="44" cy="33"/>
              </a:xfrm>
              <a:custGeom>
                <a:avLst/>
                <a:gdLst>
                  <a:gd name="T0" fmla="*/ 8 w 9"/>
                  <a:gd name="T1" fmla="*/ 4 h 7"/>
                  <a:gd name="T2" fmla="*/ 6 w 9"/>
                  <a:gd name="T3" fmla="*/ 6 h 7"/>
                  <a:gd name="T4" fmla="*/ 2 w 9"/>
                  <a:gd name="T5" fmla="*/ 1 h 7"/>
                  <a:gd name="T6" fmla="*/ 3 w 9"/>
                  <a:gd name="T7" fmla="*/ 0 h 7"/>
                  <a:gd name="T8" fmla="*/ 8 w 9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8" y="4"/>
                    </a:moveTo>
                    <a:cubicBezTo>
                      <a:pt x="9" y="6"/>
                      <a:pt x="8" y="7"/>
                      <a:pt x="6" y="6"/>
                    </a:cubicBezTo>
                    <a:cubicBezTo>
                      <a:pt x="2" y="5"/>
                      <a:pt x="0" y="2"/>
                      <a:pt x="2" y="1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1"/>
                      <a:pt x="7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3" name="Freeform 2132">
                <a:extLst>
                  <a:ext uri="{FF2B5EF4-FFF2-40B4-BE49-F238E27FC236}">
                    <a16:creationId xmlns:a16="http://schemas.microsoft.com/office/drawing/2014/main" id="{034AA51A-7265-41FB-A673-1DFFC6978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" y="1032"/>
                <a:ext cx="44" cy="29"/>
              </a:xfrm>
              <a:custGeom>
                <a:avLst/>
                <a:gdLst>
                  <a:gd name="T0" fmla="*/ 8 w 9"/>
                  <a:gd name="T1" fmla="*/ 3 h 6"/>
                  <a:gd name="T2" fmla="*/ 6 w 9"/>
                  <a:gd name="T3" fmla="*/ 5 h 6"/>
                  <a:gd name="T4" fmla="*/ 1 w 9"/>
                  <a:gd name="T5" fmla="*/ 0 h 6"/>
                  <a:gd name="T6" fmla="*/ 2 w 9"/>
                  <a:gd name="T7" fmla="*/ 0 h 6"/>
                  <a:gd name="T8" fmla="*/ 8 w 9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3"/>
                    </a:moveTo>
                    <a:cubicBezTo>
                      <a:pt x="9" y="5"/>
                      <a:pt x="8" y="6"/>
                      <a:pt x="6" y="5"/>
                    </a:cubicBezTo>
                    <a:cubicBezTo>
                      <a:pt x="3" y="5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" y="0"/>
                      <a:pt x="7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4" name="Freeform 2133">
                <a:extLst>
                  <a:ext uri="{FF2B5EF4-FFF2-40B4-BE49-F238E27FC236}">
                    <a16:creationId xmlns:a16="http://schemas.microsoft.com/office/drawing/2014/main" id="{1203CE85-EE21-4B2B-B8FF-55A8309F8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0" y="1008"/>
                <a:ext cx="38" cy="24"/>
              </a:xfrm>
              <a:custGeom>
                <a:avLst/>
                <a:gdLst>
                  <a:gd name="T0" fmla="*/ 7 w 8"/>
                  <a:gd name="T1" fmla="*/ 3 h 5"/>
                  <a:gd name="T2" fmla="*/ 6 w 8"/>
                  <a:gd name="T3" fmla="*/ 5 h 5"/>
                  <a:gd name="T4" fmla="*/ 1 w 8"/>
                  <a:gd name="T5" fmla="*/ 0 h 5"/>
                  <a:gd name="T6" fmla="*/ 2 w 8"/>
                  <a:gd name="T7" fmla="*/ 0 h 5"/>
                  <a:gd name="T8" fmla="*/ 7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3"/>
                    </a:moveTo>
                    <a:cubicBezTo>
                      <a:pt x="8" y="4"/>
                      <a:pt x="8" y="5"/>
                      <a:pt x="6" y="5"/>
                    </a:cubicBezTo>
                    <a:cubicBezTo>
                      <a:pt x="3" y="5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4" y="0"/>
                      <a:pt x="6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5" name="Freeform 2134">
                <a:extLst>
                  <a:ext uri="{FF2B5EF4-FFF2-40B4-BE49-F238E27FC236}">
                    <a16:creationId xmlns:a16="http://schemas.microsoft.com/office/drawing/2014/main" id="{4D0F083A-9C9A-4EDD-A2C3-F6D8B28DF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9" y="984"/>
                <a:ext cx="39" cy="24"/>
              </a:xfrm>
              <a:custGeom>
                <a:avLst/>
                <a:gdLst>
                  <a:gd name="T0" fmla="*/ 7 w 8"/>
                  <a:gd name="T1" fmla="*/ 3 h 5"/>
                  <a:gd name="T2" fmla="*/ 7 w 8"/>
                  <a:gd name="T3" fmla="*/ 5 h 5"/>
                  <a:gd name="T4" fmla="*/ 1 w 8"/>
                  <a:gd name="T5" fmla="*/ 1 h 5"/>
                  <a:gd name="T6" fmla="*/ 2 w 8"/>
                  <a:gd name="T7" fmla="*/ 0 h 5"/>
                  <a:gd name="T8" fmla="*/ 7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3"/>
                    </a:moveTo>
                    <a:cubicBezTo>
                      <a:pt x="8" y="4"/>
                      <a:pt x="8" y="5"/>
                      <a:pt x="7" y="5"/>
                    </a:cubicBezTo>
                    <a:cubicBezTo>
                      <a:pt x="4" y="5"/>
                      <a:pt x="0" y="2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4" y="1"/>
                      <a:pt x="6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6" name="Freeform 2135">
                <a:extLst>
                  <a:ext uri="{FF2B5EF4-FFF2-40B4-BE49-F238E27FC236}">
                    <a16:creationId xmlns:a16="http://schemas.microsoft.com/office/drawing/2014/main" id="{33822AED-4F69-4BA4-865A-F4AD21F70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" y="1215"/>
                <a:ext cx="49" cy="44"/>
              </a:xfrm>
              <a:custGeom>
                <a:avLst/>
                <a:gdLst>
                  <a:gd name="T0" fmla="*/ 10 w 10"/>
                  <a:gd name="T1" fmla="*/ 4 h 9"/>
                  <a:gd name="T2" fmla="*/ 3 w 10"/>
                  <a:gd name="T3" fmla="*/ 7 h 9"/>
                  <a:gd name="T4" fmla="*/ 5 w 10"/>
                  <a:gd name="T5" fmla="*/ 0 h 9"/>
                  <a:gd name="T6" fmla="*/ 5 w 10"/>
                  <a:gd name="T7" fmla="*/ 0 h 9"/>
                  <a:gd name="T8" fmla="*/ 10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10" y="4"/>
                    </a:moveTo>
                    <a:cubicBezTo>
                      <a:pt x="10" y="7"/>
                      <a:pt x="6" y="9"/>
                      <a:pt x="3" y="7"/>
                    </a:cubicBezTo>
                    <a:cubicBezTo>
                      <a:pt x="0" y="4"/>
                      <a:pt x="1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3"/>
                      <a:pt x="10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7" name="Freeform 2136">
                <a:extLst>
                  <a:ext uri="{FF2B5EF4-FFF2-40B4-BE49-F238E27FC236}">
                    <a16:creationId xmlns:a16="http://schemas.microsoft.com/office/drawing/2014/main" id="{BBE0222A-9AD8-4042-BD00-3D5A3E7D0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" y="1177"/>
                <a:ext cx="43" cy="43"/>
              </a:xfrm>
              <a:custGeom>
                <a:avLst/>
                <a:gdLst>
                  <a:gd name="T0" fmla="*/ 9 w 9"/>
                  <a:gd name="T1" fmla="*/ 4 h 9"/>
                  <a:gd name="T2" fmla="*/ 2 w 9"/>
                  <a:gd name="T3" fmla="*/ 7 h 9"/>
                  <a:gd name="T4" fmla="*/ 3 w 9"/>
                  <a:gd name="T5" fmla="*/ 1 h 9"/>
                  <a:gd name="T6" fmla="*/ 4 w 9"/>
                  <a:gd name="T7" fmla="*/ 0 h 9"/>
                  <a:gd name="T8" fmla="*/ 9 w 9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9" y="7"/>
                      <a:pt x="5" y="9"/>
                      <a:pt x="2" y="7"/>
                    </a:cubicBezTo>
                    <a:cubicBezTo>
                      <a:pt x="0" y="4"/>
                      <a:pt x="0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1"/>
                      <a:pt x="8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8" name="Freeform 2137">
                <a:extLst>
                  <a:ext uri="{FF2B5EF4-FFF2-40B4-BE49-F238E27FC236}">
                    <a16:creationId xmlns:a16="http://schemas.microsoft.com/office/drawing/2014/main" id="{AACB0375-AF6C-460C-8D48-EB8390F08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5" y="1167"/>
                <a:ext cx="43" cy="44"/>
              </a:xfrm>
              <a:custGeom>
                <a:avLst/>
                <a:gdLst>
                  <a:gd name="T0" fmla="*/ 9 w 9"/>
                  <a:gd name="T1" fmla="*/ 4 h 9"/>
                  <a:gd name="T2" fmla="*/ 3 w 9"/>
                  <a:gd name="T3" fmla="*/ 7 h 9"/>
                  <a:gd name="T4" fmla="*/ 3 w 9"/>
                  <a:gd name="T5" fmla="*/ 1 h 9"/>
                  <a:gd name="T6" fmla="*/ 4 w 9"/>
                  <a:gd name="T7" fmla="*/ 0 h 9"/>
                  <a:gd name="T8" fmla="*/ 9 w 9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9" y="7"/>
                      <a:pt x="6" y="9"/>
                      <a:pt x="3" y="7"/>
                    </a:cubicBezTo>
                    <a:cubicBezTo>
                      <a:pt x="0" y="5"/>
                      <a:pt x="0" y="1"/>
                      <a:pt x="3" y="1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7" y="1"/>
                      <a:pt x="8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9" name="Freeform 2138">
                <a:extLst>
                  <a:ext uri="{FF2B5EF4-FFF2-40B4-BE49-F238E27FC236}">
                    <a16:creationId xmlns:a16="http://schemas.microsoft.com/office/drawing/2014/main" id="{82FDFE76-F069-4EEC-AC40-546B7C570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" y="1153"/>
                <a:ext cx="44" cy="38"/>
              </a:xfrm>
              <a:custGeom>
                <a:avLst/>
                <a:gdLst>
                  <a:gd name="T0" fmla="*/ 8 w 9"/>
                  <a:gd name="T1" fmla="*/ 3 h 8"/>
                  <a:gd name="T2" fmla="*/ 3 w 9"/>
                  <a:gd name="T3" fmla="*/ 6 h 8"/>
                  <a:gd name="T4" fmla="*/ 2 w 9"/>
                  <a:gd name="T5" fmla="*/ 0 h 8"/>
                  <a:gd name="T6" fmla="*/ 3 w 9"/>
                  <a:gd name="T7" fmla="*/ 0 h 8"/>
                  <a:gd name="T8" fmla="*/ 8 w 9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9" y="6"/>
                      <a:pt x="6" y="8"/>
                      <a:pt x="3" y="6"/>
                    </a:cubicBezTo>
                    <a:cubicBezTo>
                      <a:pt x="0" y="4"/>
                      <a:pt x="0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0" name="Freeform 2139">
                <a:extLst>
                  <a:ext uri="{FF2B5EF4-FFF2-40B4-BE49-F238E27FC236}">
                    <a16:creationId xmlns:a16="http://schemas.microsoft.com/office/drawing/2014/main" id="{C7F5CFF3-29E9-4E51-9E67-027740840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6" y="1167"/>
                <a:ext cx="43" cy="39"/>
              </a:xfrm>
              <a:custGeom>
                <a:avLst/>
                <a:gdLst>
                  <a:gd name="T0" fmla="*/ 9 w 9"/>
                  <a:gd name="T1" fmla="*/ 4 h 8"/>
                  <a:gd name="T2" fmla="*/ 4 w 9"/>
                  <a:gd name="T3" fmla="*/ 6 h 8"/>
                  <a:gd name="T4" fmla="*/ 2 w 9"/>
                  <a:gd name="T5" fmla="*/ 0 h 8"/>
                  <a:gd name="T6" fmla="*/ 3 w 9"/>
                  <a:gd name="T7" fmla="*/ 0 h 8"/>
                  <a:gd name="T8" fmla="*/ 9 w 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9" y="4"/>
                    </a:moveTo>
                    <a:cubicBezTo>
                      <a:pt x="9" y="6"/>
                      <a:pt x="7" y="8"/>
                      <a:pt x="4" y="6"/>
                    </a:cubicBezTo>
                    <a:cubicBezTo>
                      <a:pt x="1" y="4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1" name="Freeform 2140">
                <a:extLst>
                  <a:ext uri="{FF2B5EF4-FFF2-40B4-BE49-F238E27FC236}">
                    <a16:creationId xmlns:a16="http://schemas.microsoft.com/office/drawing/2014/main" id="{804185D3-D773-4D8D-984C-ABB90822D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" y="1182"/>
                <a:ext cx="48" cy="38"/>
              </a:xfrm>
              <a:custGeom>
                <a:avLst/>
                <a:gdLst>
                  <a:gd name="T0" fmla="*/ 9 w 10"/>
                  <a:gd name="T1" fmla="*/ 3 h 8"/>
                  <a:gd name="T2" fmla="*/ 5 w 10"/>
                  <a:gd name="T3" fmla="*/ 6 h 8"/>
                  <a:gd name="T4" fmla="*/ 3 w 10"/>
                  <a:gd name="T5" fmla="*/ 0 h 8"/>
                  <a:gd name="T6" fmla="*/ 4 w 10"/>
                  <a:gd name="T7" fmla="*/ 0 h 8"/>
                  <a:gd name="T8" fmla="*/ 9 w 10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9" y="3"/>
                    </a:moveTo>
                    <a:cubicBezTo>
                      <a:pt x="10" y="6"/>
                      <a:pt x="8" y="8"/>
                      <a:pt x="5" y="6"/>
                    </a:cubicBezTo>
                    <a:cubicBezTo>
                      <a:pt x="1" y="5"/>
                      <a:pt x="0" y="1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8" y="2"/>
                      <a:pt x="9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2" name="Freeform 2141">
                <a:extLst>
                  <a:ext uri="{FF2B5EF4-FFF2-40B4-BE49-F238E27FC236}">
                    <a16:creationId xmlns:a16="http://schemas.microsoft.com/office/drawing/2014/main" id="{BBFBEAA1-ABC6-4415-B1A7-27AD2569A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" y="1196"/>
                <a:ext cx="48" cy="39"/>
              </a:xfrm>
              <a:custGeom>
                <a:avLst/>
                <a:gdLst>
                  <a:gd name="T0" fmla="*/ 9 w 10"/>
                  <a:gd name="T1" fmla="*/ 4 h 8"/>
                  <a:gd name="T2" fmla="*/ 5 w 10"/>
                  <a:gd name="T3" fmla="*/ 7 h 8"/>
                  <a:gd name="T4" fmla="*/ 3 w 10"/>
                  <a:gd name="T5" fmla="*/ 0 h 8"/>
                  <a:gd name="T6" fmla="*/ 4 w 10"/>
                  <a:gd name="T7" fmla="*/ 0 h 8"/>
                  <a:gd name="T8" fmla="*/ 9 w 10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9" y="4"/>
                    </a:moveTo>
                    <a:cubicBezTo>
                      <a:pt x="10" y="7"/>
                      <a:pt x="8" y="8"/>
                      <a:pt x="5" y="7"/>
                    </a:cubicBezTo>
                    <a:cubicBezTo>
                      <a:pt x="2" y="5"/>
                      <a:pt x="0" y="1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9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3" name="Freeform 2142">
                <a:extLst>
                  <a:ext uri="{FF2B5EF4-FFF2-40B4-BE49-F238E27FC236}">
                    <a16:creationId xmlns:a16="http://schemas.microsoft.com/office/drawing/2014/main" id="{3FD4CABD-FE08-47F8-A10A-E01941B6A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6" y="1162"/>
                <a:ext cx="48" cy="34"/>
              </a:xfrm>
              <a:custGeom>
                <a:avLst/>
                <a:gdLst>
                  <a:gd name="T0" fmla="*/ 9 w 10"/>
                  <a:gd name="T1" fmla="*/ 3 h 7"/>
                  <a:gd name="T2" fmla="*/ 6 w 10"/>
                  <a:gd name="T3" fmla="*/ 6 h 7"/>
                  <a:gd name="T4" fmla="*/ 2 w 10"/>
                  <a:gd name="T5" fmla="*/ 0 h 7"/>
                  <a:gd name="T6" fmla="*/ 3 w 10"/>
                  <a:gd name="T7" fmla="*/ 0 h 7"/>
                  <a:gd name="T8" fmla="*/ 9 w 10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9" y="3"/>
                    </a:moveTo>
                    <a:cubicBezTo>
                      <a:pt x="10" y="6"/>
                      <a:pt x="9" y="7"/>
                      <a:pt x="6" y="6"/>
                    </a:cubicBezTo>
                    <a:cubicBezTo>
                      <a:pt x="2" y="5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2"/>
                      <a:pt x="9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4" name="Freeform 2143">
                <a:extLst>
                  <a:ext uri="{FF2B5EF4-FFF2-40B4-BE49-F238E27FC236}">
                    <a16:creationId xmlns:a16="http://schemas.microsoft.com/office/drawing/2014/main" id="{1A12014F-B1F9-4A36-BF0B-B66E1366E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" y="1278"/>
                <a:ext cx="48" cy="43"/>
              </a:xfrm>
              <a:custGeom>
                <a:avLst/>
                <a:gdLst>
                  <a:gd name="T0" fmla="*/ 10 w 10"/>
                  <a:gd name="T1" fmla="*/ 4 h 9"/>
                  <a:gd name="T2" fmla="*/ 3 w 10"/>
                  <a:gd name="T3" fmla="*/ 7 h 9"/>
                  <a:gd name="T4" fmla="*/ 4 w 10"/>
                  <a:gd name="T5" fmla="*/ 0 h 9"/>
                  <a:gd name="T6" fmla="*/ 5 w 10"/>
                  <a:gd name="T7" fmla="*/ 0 h 9"/>
                  <a:gd name="T8" fmla="*/ 10 w 1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10" y="4"/>
                    </a:moveTo>
                    <a:cubicBezTo>
                      <a:pt x="10" y="8"/>
                      <a:pt x="6" y="9"/>
                      <a:pt x="3" y="7"/>
                    </a:cubicBezTo>
                    <a:cubicBezTo>
                      <a:pt x="0" y="4"/>
                      <a:pt x="1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0"/>
                      <a:pt x="10" y="3"/>
                      <a:pt x="10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5" name="Freeform 2144">
                <a:extLst>
                  <a:ext uri="{FF2B5EF4-FFF2-40B4-BE49-F238E27FC236}">
                    <a16:creationId xmlns:a16="http://schemas.microsoft.com/office/drawing/2014/main" id="{11B9B938-92E7-4B96-B9FE-62FE99323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2" y="1095"/>
                <a:ext cx="48" cy="34"/>
              </a:xfrm>
              <a:custGeom>
                <a:avLst/>
                <a:gdLst>
                  <a:gd name="T0" fmla="*/ 9 w 10"/>
                  <a:gd name="T1" fmla="*/ 4 h 7"/>
                  <a:gd name="T2" fmla="*/ 7 w 10"/>
                  <a:gd name="T3" fmla="*/ 7 h 7"/>
                  <a:gd name="T4" fmla="*/ 2 w 10"/>
                  <a:gd name="T5" fmla="*/ 1 h 7"/>
                  <a:gd name="T6" fmla="*/ 3 w 10"/>
                  <a:gd name="T7" fmla="*/ 0 h 7"/>
                  <a:gd name="T8" fmla="*/ 9 w 10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9" y="4"/>
                    </a:moveTo>
                    <a:cubicBezTo>
                      <a:pt x="10" y="6"/>
                      <a:pt x="9" y="7"/>
                      <a:pt x="7" y="7"/>
                    </a:cubicBezTo>
                    <a:cubicBezTo>
                      <a:pt x="4" y="6"/>
                      <a:pt x="0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1"/>
                      <a:pt x="8" y="2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6" name="Freeform 2145">
                <a:extLst>
                  <a:ext uri="{FF2B5EF4-FFF2-40B4-BE49-F238E27FC236}">
                    <a16:creationId xmlns:a16="http://schemas.microsoft.com/office/drawing/2014/main" id="{8E44725E-F852-43BB-8300-80E3A0AFA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3" y="1114"/>
                <a:ext cx="48" cy="34"/>
              </a:xfrm>
              <a:custGeom>
                <a:avLst/>
                <a:gdLst>
                  <a:gd name="T0" fmla="*/ 9 w 10"/>
                  <a:gd name="T1" fmla="*/ 4 h 7"/>
                  <a:gd name="T2" fmla="*/ 6 w 10"/>
                  <a:gd name="T3" fmla="*/ 7 h 7"/>
                  <a:gd name="T4" fmla="*/ 2 w 10"/>
                  <a:gd name="T5" fmla="*/ 1 h 7"/>
                  <a:gd name="T6" fmla="*/ 4 w 10"/>
                  <a:gd name="T7" fmla="*/ 0 h 7"/>
                  <a:gd name="T8" fmla="*/ 9 w 10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9" y="4"/>
                    </a:moveTo>
                    <a:cubicBezTo>
                      <a:pt x="10" y="6"/>
                      <a:pt x="9" y="7"/>
                      <a:pt x="6" y="7"/>
                    </a:cubicBezTo>
                    <a:cubicBezTo>
                      <a:pt x="3" y="6"/>
                      <a:pt x="0" y="2"/>
                      <a:pt x="2" y="1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1"/>
                      <a:pt x="8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7" name="Freeform 2146">
                <a:extLst>
                  <a:ext uri="{FF2B5EF4-FFF2-40B4-BE49-F238E27FC236}">
                    <a16:creationId xmlns:a16="http://schemas.microsoft.com/office/drawing/2014/main" id="{6D914EE4-25A7-4218-996C-AF7C0FF89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9" y="1138"/>
                <a:ext cx="48" cy="39"/>
              </a:xfrm>
              <a:custGeom>
                <a:avLst/>
                <a:gdLst>
                  <a:gd name="T0" fmla="*/ 9 w 10"/>
                  <a:gd name="T1" fmla="*/ 4 h 8"/>
                  <a:gd name="T2" fmla="*/ 6 w 10"/>
                  <a:gd name="T3" fmla="*/ 7 h 8"/>
                  <a:gd name="T4" fmla="*/ 3 w 10"/>
                  <a:gd name="T5" fmla="*/ 0 h 8"/>
                  <a:gd name="T6" fmla="*/ 4 w 10"/>
                  <a:gd name="T7" fmla="*/ 0 h 8"/>
                  <a:gd name="T8" fmla="*/ 9 w 10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9" y="4"/>
                    </a:moveTo>
                    <a:cubicBezTo>
                      <a:pt x="10" y="6"/>
                      <a:pt x="9" y="8"/>
                      <a:pt x="6" y="7"/>
                    </a:cubicBezTo>
                    <a:cubicBezTo>
                      <a:pt x="2" y="5"/>
                      <a:pt x="0" y="2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7" y="0"/>
                      <a:pt x="9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8" name="Freeform 2147">
                <a:extLst>
                  <a:ext uri="{FF2B5EF4-FFF2-40B4-BE49-F238E27FC236}">
                    <a16:creationId xmlns:a16="http://schemas.microsoft.com/office/drawing/2014/main" id="{1EDFC5A9-F5B7-495F-8541-9E528AF29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4" y="984"/>
                <a:ext cx="38" cy="24"/>
              </a:xfrm>
              <a:custGeom>
                <a:avLst/>
                <a:gdLst>
                  <a:gd name="T0" fmla="*/ 7 w 8"/>
                  <a:gd name="T1" fmla="*/ 2 h 5"/>
                  <a:gd name="T2" fmla="*/ 3 w 8"/>
                  <a:gd name="T3" fmla="*/ 4 h 5"/>
                  <a:gd name="T4" fmla="*/ 2 w 8"/>
                  <a:gd name="T5" fmla="*/ 0 h 5"/>
                  <a:gd name="T6" fmla="*/ 3 w 8"/>
                  <a:gd name="T7" fmla="*/ 0 h 5"/>
                  <a:gd name="T8" fmla="*/ 7 w 8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2"/>
                    </a:moveTo>
                    <a:cubicBezTo>
                      <a:pt x="8" y="4"/>
                      <a:pt x="6" y="5"/>
                      <a:pt x="3" y="4"/>
                    </a:cubicBezTo>
                    <a:cubicBezTo>
                      <a:pt x="1" y="3"/>
                      <a:pt x="0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7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9" name="Freeform 2148">
                <a:extLst>
                  <a:ext uri="{FF2B5EF4-FFF2-40B4-BE49-F238E27FC236}">
                    <a16:creationId xmlns:a16="http://schemas.microsoft.com/office/drawing/2014/main" id="{DAD987BE-96C3-4C15-9242-F5EDCCE6D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0" y="960"/>
                <a:ext cx="29" cy="29"/>
              </a:xfrm>
              <a:custGeom>
                <a:avLst/>
                <a:gdLst>
                  <a:gd name="T0" fmla="*/ 6 w 6"/>
                  <a:gd name="T1" fmla="*/ 3 h 6"/>
                  <a:gd name="T2" fmla="*/ 2 w 6"/>
                  <a:gd name="T3" fmla="*/ 4 h 6"/>
                  <a:gd name="T4" fmla="*/ 2 w 6"/>
                  <a:gd name="T5" fmla="*/ 1 h 6"/>
                  <a:gd name="T6" fmla="*/ 2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4" y="6"/>
                      <a:pt x="2" y="4"/>
                    </a:cubicBezTo>
                    <a:cubicBezTo>
                      <a:pt x="0" y="3"/>
                      <a:pt x="0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0" name="Freeform 2149">
                <a:extLst>
                  <a:ext uri="{FF2B5EF4-FFF2-40B4-BE49-F238E27FC236}">
                    <a16:creationId xmlns:a16="http://schemas.microsoft.com/office/drawing/2014/main" id="{D10EB87E-428D-4F4A-B308-FCABFCE16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" y="960"/>
                <a:ext cx="33" cy="24"/>
              </a:xfrm>
              <a:custGeom>
                <a:avLst/>
                <a:gdLst>
                  <a:gd name="T0" fmla="*/ 6 w 7"/>
                  <a:gd name="T1" fmla="*/ 3 h 5"/>
                  <a:gd name="T2" fmla="*/ 3 w 7"/>
                  <a:gd name="T3" fmla="*/ 5 h 5"/>
                  <a:gd name="T4" fmla="*/ 1 w 7"/>
                  <a:gd name="T5" fmla="*/ 1 h 5"/>
                  <a:gd name="T6" fmla="*/ 2 w 7"/>
                  <a:gd name="T7" fmla="*/ 0 h 5"/>
                  <a:gd name="T8" fmla="*/ 6 w 7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6" y="3"/>
                    </a:moveTo>
                    <a:cubicBezTo>
                      <a:pt x="7" y="4"/>
                      <a:pt x="5" y="5"/>
                      <a:pt x="3" y="5"/>
                    </a:cubicBezTo>
                    <a:cubicBezTo>
                      <a:pt x="1" y="4"/>
                      <a:pt x="0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1" name="Freeform 2150">
                <a:extLst>
                  <a:ext uri="{FF2B5EF4-FFF2-40B4-BE49-F238E27FC236}">
                    <a16:creationId xmlns:a16="http://schemas.microsoft.com/office/drawing/2014/main" id="{7CC9C46B-4008-405E-875E-FF8EC1BEF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9" y="945"/>
                <a:ext cx="29" cy="25"/>
              </a:xfrm>
              <a:custGeom>
                <a:avLst/>
                <a:gdLst>
                  <a:gd name="T0" fmla="*/ 6 w 6"/>
                  <a:gd name="T1" fmla="*/ 3 h 5"/>
                  <a:gd name="T2" fmla="*/ 2 w 6"/>
                  <a:gd name="T3" fmla="*/ 4 h 5"/>
                  <a:gd name="T4" fmla="*/ 1 w 6"/>
                  <a:gd name="T5" fmla="*/ 0 h 5"/>
                  <a:gd name="T6" fmla="*/ 2 w 6"/>
                  <a:gd name="T7" fmla="*/ 0 h 5"/>
                  <a:gd name="T8" fmla="*/ 6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6" y="3"/>
                    </a:moveTo>
                    <a:cubicBezTo>
                      <a:pt x="6" y="4"/>
                      <a:pt x="4" y="5"/>
                      <a:pt x="2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2" name="Freeform 2151">
                <a:extLst>
                  <a:ext uri="{FF2B5EF4-FFF2-40B4-BE49-F238E27FC236}">
                    <a16:creationId xmlns:a16="http://schemas.microsoft.com/office/drawing/2014/main" id="{266D2227-5E6E-4DF6-9351-01F36EFBF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" y="931"/>
                <a:ext cx="29" cy="19"/>
              </a:xfrm>
              <a:custGeom>
                <a:avLst/>
                <a:gdLst>
                  <a:gd name="T0" fmla="*/ 6 w 6"/>
                  <a:gd name="T1" fmla="*/ 2 h 4"/>
                  <a:gd name="T2" fmla="*/ 3 w 6"/>
                  <a:gd name="T3" fmla="*/ 4 h 4"/>
                  <a:gd name="T4" fmla="*/ 1 w 6"/>
                  <a:gd name="T5" fmla="*/ 0 h 4"/>
                  <a:gd name="T6" fmla="*/ 2 w 6"/>
                  <a:gd name="T7" fmla="*/ 0 h 4"/>
                  <a:gd name="T8" fmla="*/ 6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6" y="2"/>
                    </a:moveTo>
                    <a:cubicBezTo>
                      <a:pt x="6" y="3"/>
                      <a:pt x="5" y="4"/>
                      <a:pt x="3" y="4"/>
                    </a:cubicBezTo>
                    <a:cubicBezTo>
                      <a:pt x="1" y="3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3" name="Freeform 2152">
                <a:extLst>
                  <a:ext uri="{FF2B5EF4-FFF2-40B4-BE49-F238E27FC236}">
                    <a16:creationId xmlns:a16="http://schemas.microsoft.com/office/drawing/2014/main" id="{2F8F70D2-4B58-4DED-AAA8-C42475413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3" y="907"/>
                <a:ext cx="29" cy="19"/>
              </a:xfrm>
              <a:custGeom>
                <a:avLst/>
                <a:gdLst>
                  <a:gd name="T0" fmla="*/ 5 w 6"/>
                  <a:gd name="T1" fmla="*/ 2 h 4"/>
                  <a:gd name="T2" fmla="*/ 4 w 6"/>
                  <a:gd name="T3" fmla="*/ 4 h 4"/>
                  <a:gd name="T4" fmla="*/ 1 w 6"/>
                  <a:gd name="T5" fmla="*/ 0 h 4"/>
                  <a:gd name="T6" fmla="*/ 1 w 6"/>
                  <a:gd name="T7" fmla="*/ 0 h 4"/>
                  <a:gd name="T8" fmla="*/ 5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5" y="2"/>
                    </a:moveTo>
                    <a:cubicBezTo>
                      <a:pt x="6" y="3"/>
                      <a:pt x="5" y="4"/>
                      <a:pt x="4" y="4"/>
                    </a:cubicBezTo>
                    <a:cubicBezTo>
                      <a:pt x="2" y="3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4" name="Freeform 2153">
                <a:extLst>
                  <a:ext uri="{FF2B5EF4-FFF2-40B4-BE49-F238E27FC236}">
                    <a16:creationId xmlns:a16="http://schemas.microsoft.com/office/drawing/2014/main" id="{83A2EA27-E95B-42C0-ACAE-1D3E5F2F2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" y="931"/>
                <a:ext cx="29" cy="24"/>
              </a:xfrm>
              <a:custGeom>
                <a:avLst/>
                <a:gdLst>
                  <a:gd name="T0" fmla="*/ 6 w 6"/>
                  <a:gd name="T1" fmla="*/ 3 h 5"/>
                  <a:gd name="T2" fmla="*/ 2 w 6"/>
                  <a:gd name="T3" fmla="*/ 4 h 5"/>
                  <a:gd name="T4" fmla="*/ 2 w 6"/>
                  <a:gd name="T5" fmla="*/ 1 h 5"/>
                  <a:gd name="T6" fmla="*/ 2 w 6"/>
                  <a:gd name="T7" fmla="*/ 0 h 5"/>
                  <a:gd name="T8" fmla="*/ 6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6" y="3"/>
                    </a:moveTo>
                    <a:cubicBezTo>
                      <a:pt x="6" y="4"/>
                      <a:pt x="4" y="5"/>
                      <a:pt x="2" y="4"/>
                    </a:cubicBezTo>
                    <a:cubicBezTo>
                      <a:pt x="0" y="3"/>
                      <a:pt x="0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5" name="Freeform 2154">
                <a:extLst>
                  <a:ext uri="{FF2B5EF4-FFF2-40B4-BE49-F238E27FC236}">
                    <a16:creationId xmlns:a16="http://schemas.microsoft.com/office/drawing/2014/main" id="{09417370-CAEA-4264-B120-0195A049B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5" y="916"/>
                <a:ext cx="29" cy="25"/>
              </a:xfrm>
              <a:custGeom>
                <a:avLst/>
                <a:gdLst>
                  <a:gd name="T0" fmla="*/ 6 w 6"/>
                  <a:gd name="T1" fmla="*/ 2 h 5"/>
                  <a:gd name="T2" fmla="*/ 3 w 6"/>
                  <a:gd name="T3" fmla="*/ 4 h 5"/>
                  <a:gd name="T4" fmla="*/ 2 w 6"/>
                  <a:gd name="T5" fmla="*/ 1 h 5"/>
                  <a:gd name="T6" fmla="*/ 3 w 6"/>
                  <a:gd name="T7" fmla="*/ 0 h 5"/>
                  <a:gd name="T8" fmla="*/ 6 w 6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6" y="2"/>
                    </a:moveTo>
                    <a:cubicBezTo>
                      <a:pt x="6" y="4"/>
                      <a:pt x="5" y="5"/>
                      <a:pt x="3" y="4"/>
                    </a:cubicBezTo>
                    <a:cubicBezTo>
                      <a:pt x="1" y="3"/>
                      <a:pt x="0" y="1"/>
                      <a:pt x="2" y="1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6" y="2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6" name="Freeform 2155">
                <a:extLst>
                  <a:ext uri="{FF2B5EF4-FFF2-40B4-BE49-F238E27FC236}">
                    <a16:creationId xmlns:a16="http://schemas.microsoft.com/office/drawing/2014/main" id="{CEC4DB1A-B7D7-4D16-88F2-B783D2F1A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4" y="902"/>
                <a:ext cx="29" cy="19"/>
              </a:xfrm>
              <a:custGeom>
                <a:avLst/>
                <a:gdLst>
                  <a:gd name="T0" fmla="*/ 6 w 6"/>
                  <a:gd name="T1" fmla="*/ 2 h 4"/>
                  <a:gd name="T2" fmla="*/ 4 w 6"/>
                  <a:gd name="T3" fmla="*/ 4 h 4"/>
                  <a:gd name="T4" fmla="*/ 1 w 6"/>
                  <a:gd name="T5" fmla="*/ 1 h 4"/>
                  <a:gd name="T6" fmla="*/ 2 w 6"/>
                  <a:gd name="T7" fmla="*/ 0 h 4"/>
                  <a:gd name="T8" fmla="*/ 6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6" y="2"/>
                    </a:moveTo>
                    <a:cubicBezTo>
                      <a:pt x="6" y="3"/>
                      <a:pt x="5" y="4"/>
                      <a:pt x="4" y="4"/>
                    </a:cubicBezTo>
                    <a:cubicBezTo>
                      <a:pt x="2" y="3"/>
                      <a:pt x="0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5" y="2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7" name="Freeform 2156">
                <a:extLst>
                  <a:ext uri="{FF2B5EF4-FFF2-40B4-BE49-F238E27FC236}">
                    <a16:creationId xmlns:a16="http://schemas.microsoft.com/office/drawing/2014/main" id="{6E12160B-D656-426B-B099-E0F9BF5A0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0" y="888"/>
                <a:ext cx="29" cy="14"/>
              </a:xfrm>
              <a:custGeom>
                <a:avLst/>
                <a:gdLst>
                  <a:gd name="T0" fmla="*/ 5 w 6"/>
                  <a:gd name="T1" fmla="*/ 1 h 3"/>
                  <a:gd name="T2" fmla="*/ 3 w 6"/>
                  <a:gd name="T3" fmla="*/ 3 h 3"/>
                  <a:gd name="T4" fmla="*/ 1 w 6"/>
                  <a:gd name="T5" fmla="*/ 0 h 3"/>
                  <a:gd name="T6" fmla="*/ 2 w 6"/>
                  <a:gd name="T7" fmla="*/ 0 h 3"/>
                  <a:gd name="T8" fmla="*/ 5 w 6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5" y="1"/>
                    </a:moveTo>
                    <a:cubicBezTo>
                      <a:pt x="6" y="2"/>
                      <a:pt x="5" y="3"/>
                      <a:pt x="3" y="3"/>
                    </a:cubicBezTo>
                    <a:cubicBezTo>
                      <a:pt x="2" y="2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8" name="Freeform 2157">
                <a:extLst>
                  <a:ext uri="{FF2B5EF4-FFF2-40B4-BE49-F238E27FC236}">
                    <a16:creationId xmlns:a16="http://schemas.microsoft.com/office/drawing/2014/main" id="{FE937591-4EB1-4565-A6A5-4DBAAA7F5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6" y="897"/>
                <a:ext cx="24" cy="15"/>
              </a:xfrm>
              <a:custGeom>
                <a:avLst/>
                <a:gdLst>
                  <a:gd name="T0" fmla="*/ 4 w 5"/>
                  <a:gd name="T1" fmla="*/ 1 h 3"/>
                  <a:gd name="T2" fmla="*/ 2 w 5"/>
                  <a:gd name="T3" fmla="*/ 3 h 3"/>
                  <a:gd name="T4" fmla="*/ 1 w 5"/>
                  <a:gd name="T5" fmla="*/ 0 h 3"/>
                  <a:gd name="T6" fmla="*/ 1 w 5"/>
                  <a:gd name="T7" fmla="*/ 0 h 3"/>
                  <a:gd name="T8" fmla="*/ 4 w 5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4" y="1"/>
                    </a:moveTo>
                    <a:cubicBezTo>
                      <a:pt x="5" y="2"/>
                      <a:pt x="4" y="3"/>
                      <a:pt x="2" y="3"/>
                    </a:cubicBez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9" name="Freeform 2158">
                <a:extLst>
                  <a:ext uri="{FF2B5EF4-FFF2-40B4-BE49-F238E27FC236}">
                    <a16:creationId xmlns:a16="http://schemas.microsoft.com/office/drawing/2014/main" id="{475F3697-425D-44C6-8903-A04193CE6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" y="907"/>
                <a:ext cx="24" cy="19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3 h 4"/>
                  <a:gd name="T4" fmla="*/ 1 w 5"/>
                  <a:gd name="T5" fmla="*/ 0 h 4"/>
                  <a:gd name="T6" fmla="*/ 2 w 5"/>
                  <a:gd name="T7" fmla="*/ 0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3"/>
                      <a:pt x="3" y="4"/>
                      <a:pt x="1" y="3"/>
                    </a:cubicBez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0" name="Freeform 2159">
                <a:extLst>
                  <a:ext uri="{FF2B5EF4-FFF2-40B4-BE49-F238E27FC236}">
                    <a16:creationId xmlns:a16="http://schemas.microsoft.com/office/drawing/2014/main" id="{1EAF86B9-7D54-470D-BADC-F6475B9D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" y="907"/>
                <a:ext cx="24" cy="19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3 h 4"/>
                  <a:gd name="T4" fmla="*/ 2 w 5"/>
                  <a:gd name="T5" fmla="*/ 0 h 4"/>
                  <a:gd name="T6" fmla="*/ 2 w 5"/>
                  <a:gd name="T7" fmla="*/ 0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3"/>
                      <a:pt x="3" y="4"/>
                      <a:pt x="1" y="3"/>
                    </a:cubicBezTo>
                    <a:cubicBezTo>
                      <a:pt x="0" y="2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1" name="Freeform 2160">
                <a:extLst>
                  <a:ext uri="{FF2B5EF4-FFF2-40B4-BE49-F238E27FC236}">
                    <a16:creationId xmlns:a16="http://schemas.microsoft.com/office/drawing/2014/main" id="{F2134F1A-6326-4126-9D15-22CE64D73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931"/>
                <a:ext cx="28" cy="19"/>
              </a:xfrm>
              <a:custGeom>
                <a:avLst/>
                <a:gdLst>
                  <a:gd name="T0" fmla="*/ 6 w 6"/>
                  <a:gd name="T1" fmla="*/ 2 h 4"/>
                  <a:gd name="T2" fmla="*/ 2 w 6"/>
                  <a:gd name="T3" fmla="*/ 3 h 4"/>
                  <a:gd name="T4" fmla="*/ 2 w 6"/>
                  <a:gd name="T5" fmla="*/ 0 h 4"/>
                  <a:gd name="T6" fmla="*/ 3 w 6"/>
                  <a:gd name="T7" fmla="*/ 0 h 4"/>
                  <a:gd name="T8" fmla="*/ 6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6" y="2"/>
                    </a:moveTo>
                    <a:cubicBezTo>
                      <a:pt x="6" y="4"/>
                      <a:pt x="3" y="4"/>
                      <a:pt x="2" y="3"/>
                    </a:cubicBezTo>
                    <a:cubicBezTo>
                      <a:pt x="0" y="2"/>
                      <a:pt x="0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2" name="Freeform 2161">
                <a:extLst>
                  <a:ext uri="{FF2B5EF4-FFF2-40B4-BE49-F238E27FC236}">
                    <a16:creationId xmlns:a16="http://schemas.microsoft.com/office/drawing/2014/main" id="{656D3DE1-2641-44B6-8949-8B50B3156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" y="955"/>
                <a:ext cx="29" cy="24"/>
              </a:xfrm>
              <a:custGeom>
                <a:avLst/>
                <a:gdLst>
                  <a:gd name="T0" fmla="*/ 6 w 6"/>
                  <a:gd name="T1" fmla="*/ 3 h 5"/>
                  <a:gd name="T2" fmla="*/ 1 w 6"/>
                  <a:gd name="T3" fmla="*/ 4 h 5"/>
                  <a:gd name="T4" fmla="*/ 2 w 6"/>
                  <a:gd name="T5" fmla="*/ 0 h 5"/>
                  <a:gd name="T6" fmla="*/ 3 w 6"/>
                  <a:gd name="T7" fmla="*/ 0 h 5"/>
                  <a:gd name="T8" fmla="*/ 6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6" y="3"/>
                    </a:moveTo>
                    <a:cubicBezTo>
                      <a:pt x="6" y="5"/>
                      <a:pt x="3" y="5"/>
                      <a:pt x="1" y="4"/>
                    </a:cubicBezTo>
                    <a:cubicBezTo>
                      <a:pt x="0" y="3"/>
                      <a:pt x="0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3" name="Freeform 2162">
                <a:extLst>
                  <a:ext uri="{FF2B5EF4-FFF2-40B4-BE49-F238E27FC236}">
                    <a16:creationId xmlns:a16="http://schemas.microsoft.com/office/drawing/2014/main" id="{10F97916-F85B-4669-B560-531D6FED7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8" y="974"/>
                <a:ext cx="29" cy="29"/>
              </a:xfrm>
              <a:custGeom>
                <a:avLst/>
                <a:gdLst>
                  <a:gd name="T0" fmla="*/ 6 w 6"/>
                  <a:gd name="T1" fmla="*/ 3 h 6"/>
                  <a:gd name="T2" fmla="*/ 1 w 6"/>
                  <a:gd name="T3" fmla="*/ 4 h 6"/>
                  <a:gd name="T4" fmla="*/ 3 w 6"/>
                  <a:gd name="T5" fmla="*/ 0 h 6"/>
                  <a:gd name="T6" fmla="*/ 6 w 6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3" y="6"/>
                      <a:pt x="1" y="4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5" y="1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4" name="Freeform 2163">
                <a:extLst>
                  <a:ext uri="{FF2B5EF4-FFF2-40B4-BE49-F238E27FC236}">
                    <a16:creationId xmlns:a16="http://schemas.microsoft.com/office/drawing/2014/main" id="{D58A9657-ED2D-4017-BB87-EA20E5CB4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" y="945"/>
                <a:ext cx="29" cy="25"/>
              </a:xfrm>
              <a:custGeom>
                <a:avLst/>
                <a:gdLst>
                  <a:gd name="T0" fmla="*/ 6 w 6"/>
                  <a:gd name="T1" fmla="*/ 2 h 5"/>
                  <a:gd name="T2" fmla="*/ 2 w 6"/>
                  <a:gd name="T3" fmla="*/ 3 h 5"/>
                  <a:gd name="T4" fmla="*/ 4 w 6"/>
                  <a:gd name="T5" fmla="*/ 0 h 5"/>
                  <a:gd name="T6" fmla="*/ 6 w 6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6" y="2"/>
                    </a:moveTo>
                    <a:cubicBezTo>
                      <a:pt x="6" y="4"/>
                      <a:pt x="3" y="5"/>
                      <a:pt x="2" y="3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5" name="Freeform 2164">
                <a:extLst>
                  <a:ext uri="{FF2B5EF4-FFF2-40B4-BE49-F238E27FC236}">
                    <a16:creationId xmlns:a16="http://schemas.microsoft.com/office/drawing/2014/main" id="{D51A53C9-69D8-459E-945C-F525854A3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" y="916"/>
                <a:ext cx="24" cy="20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3 h 4"/>
                  <a:gd name="T4" fmla="*/ 2 w 5"/>
                  <a:gd name="T5" fmla="*/ 0 h 4"/>
                  <a:gd name="T6" fmla="*/ 5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3"/>
                      <a:pt x="2" y="4"/>
                      <a:pt x="1" y="3"/>
                    </a:cubicBezTo>
                    <a:cubicBezTo>
                      <a:pt x="0" y="2"/>
                      <a:pt x="0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6" name="Freeform 2165">
                <a:extLst>
                  <a:ext uri="{FF2B5EF4-FFF2-40B4-BE49-F238E27FC236}">
                    <a16:creationId xmlns:a16="http://schemas.microsoft.com/office/drawing/2014/main" id="{91EDCA69-5CDD-4ED3-AB2B-3EBAEF1B2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916"/>
                <a:ext cx="24" cy="20"/>
              </a:xfrm>
              <a:custGeom>
                <a:avLst/>
                <a:gdLst>
                  <a:gd name="T0" fmla="*/ 5 w 5"/>
                  <a:gd name="T1" fmla="*/ 2 h 4"/>
                  <a:gd name="T2" fmla="*/ 0 w 5"/>
                  <a:gd name="T3" fmla="*/ 3 h 4"/>
                  <a:gd name="T4" fmla="*/ 3 w 5"/>
                  <a:gd name="T5" fmla="*/ 0 h 4"/>
                  <a:gd name="T6" fmla="*/ 5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4"/>
                      <a:pt x="2" y="4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7" name="Freeform 2166">
                <a:extLst>
                  <a:ext uri="{FF2B5EF4-FFF2-40B4-BE49-F238E27FC236}">
                    <a16:creationId xmlns:a16="http://schemas.microsoft.com/office/drawing/2014/main" id="{DA1E09C3-3E92-4C9A-8B3E-1C47FDAD2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8" y="984"/>
                <a:ext cx="34" cy="29"/>
              </a:xfrm>
              <a:custGeom>
                <a:avLst/>
                <a:gdLst>
                  <a:gd name="T0" fmla="*/ 7 w 7"/>
                  <a:gd name="T1" fmla="*/ 3 h 6"/>
                  <a:gd name="T2" fmla="*/ 1 w 7"/>
                  <a:gd name="T3" fmla="*/ 4 h 6"/>
                  <a:gd name="T4" fmla="*/ 5 w 7"/>
                  <a:gd name="T5" fmla="*/ 0 h 6"/>
                  <a:gd name="T6" fmla="*/ 7 w 7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6" y="5"/>
                      <a:pt x="2" y="6"/>
                      <a:pt x="1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8" name="Freeform 2167">
                <a:extLst>
                  <a:ext uri="{FF2B5EF4-FFF2-40B4-BE49-F238E27FC236}">
                    <a16:creationId xmlns:a16="http://schemas.microsoft.com/office/drawing/2014/main" id="{C0DE542A-6B57-44CD-A536-31A339CEB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955"/>
                <a:ext cx="29" cy="24"/>
              </a:xfrm>
              <a:custGeom>
                <a:avLst/>
                <a:gdLst>
                  <a:gd name="T0" fmla="*/ 6 w 6"/>
                  <a:gd name="T1" fmla="*/ 2 h 5"/>
                  <a:gd name="T2" fmla="*/ 1 w 6"/>
                  <a:gd name="T3" fmla="*/ 4 h 5"/>
                  <a:gd name="T4" fmla="*/ 3 w 6"/>
                  <a:gd name="T5" fmla="*/ 0 h 5"/>
                  <a:gd name="T6" fmla="*/ 6 w 6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6" y="2"/>
                    </a:moveTo>
                    <a:cubicBezTo>
                      <a:pt x="5" y="5"/>
                      <a:pt x="2" y="5"/>
                      <a:pt x="1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9" name="Freeform 2168">
                <a:extLst>
                  <a:ext uri="{FF2B5EF4-FFF2-40B4-BE49-F238E27FC236}">
                    <a16:creationId xmlns:a16="http://schemas.microsoft.com/office/drawing/2014/main" id="{D3AFC62E-18C2-4EB5-A4EC-2892FF07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" y="950"/>
                <a:ext cx="29" cy="29"/>
              </a:xfrm>
              <a:custGeom>
                <a:avLst/>
                <a:gdLst>
                  <a:gd name="T0" fmla="*/ 6 w 6"/>
                  <a:gd name="T1" fmla="*/ 3 h 6"/>
                  <a:gd name="T2" fmla="*/ 1 w 6"/>
                  <a:gd name="T3" fmla="*/ 4 h 6"/>
                  <a:gd name="T4" fmla="*/ 4 w 6"/>
                  <a:gd name="T5" fmla="*/ 0 h 6"/>
                  <a:gd name="T6" fmla="*/ 6 w 6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5" y="5"/>
                      <a:pt x="2" y="6"/>
                      <a:pt x="1" y="4"/>
                    </a:cubicBezTo>
                    <a:cubicBezTo>
                      <a:pt x="0" y="3"/>
                      <a:pt x="2" y="1"/>
                      <a:pt x="4" y="0"/>
                    </a:cubicBezTo>
                    <a:cubicBezTo>
                      <a:pt x="6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0" name="Freeform 2169">
                <a:extLst>
                  <a:ext uri="{FF2B5EF4-FFF2-40B4-BE49-F238E27FC236}">
                    <a16:creationId xmlns:a16="http://schemas.microsoft.com/office/drawing/2014/main" id="{6844074F-21E0-4F62-8DF6-D3A1FF5D7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" y="926"/>
                <a:ext cx="24" cy="24"/>
              </a:xfrm>
              <a:custGeom>
                <a:avLst/>
                <a:gdLst>
                  <a:gd name="T0" fmla="*/ 5 w 5"/>
                  <a:gd name="T1" fmla="*/ 2 h 5"/>
                  <a:gd name="T2" fmla="*/ 0 w 5"/>
                  <a:gd name="T3" fmla="*/ 3 h 5"/>
                  <a:gd name="T4" fmla="*/ 3 w 5"/>
                  <a:gd name="T5" fmla="*/ 0 h 5"/>
                  <a:gd name="T6" fmla="*/ 5 w 5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4" y="4"/>
                      <a:pt x="1" y="5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1" name="Freeform 2170">
                <a:extLst>
                  <a:ext uri="{FF2B5EF4-FFF2-40B4-BE49-F238E27FC236}">
                    <a16:creationId xmlns:a16="http://schemas.microsoft.com/office/drawing/2014/main" id="{11C536F8-F784-410A-9BEC-899FB1A93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926"/>
                <a:ext cx="24" cy="19"/>
              </a:xfrm>
              <a:custGeom>
                <a:avLst/>
                <a:gdLst>
                  <a:gd name="T0" fmla="*/ 5 w 5"/>
                  <a:gd name="T1" fmla="*/ 2 h 4"/>
                  <a:gd name="T2" fmla="*/ 0 w 5"/>
                  <a:gd name="T3" fmla="*/ 3 h 4"/>
                  <a:gd name="T4" fmla="*/ 3 w 5"/>
                  <a:gd name="T5" fmla="*/ 0 h 4"/>
                  <a:gd name="T6" fmla="*/ 5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4"/>
                      <a:pt x="1" y="4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2" name="Freeform 2171">
                <a:extLst>
                  <a:ext uri="{FF2B5EF4-FFF2-40B4-BE49-F238E27FC236}">
                    <a16:creationId xmlns:a16="http://schemas.microsoft.com/office/drawing/2014/main" id="{824DFC18-7052-4704-B0FF-94558D49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945"/>
                <a:ext cx="29" cy="25"/>
              </a:xfrm>
              <a:custGeom>
                <a:avLst/>
                <a:gdLst>
                  <a:gd name="T0" fmla="*/ 6 w 6"/>
                  <a:gd name="T1" fmla="*/ 2 h 5"/>
                  <a:gd name="T2" fmla="*/ 1 w 6"/>
                  <a:gd name="T3" fmla="*/ 3 h 5"/>
                  <a:gd name="T4" fmla="*/ 4 w 6"/>
                  <a:gd name="T5" fmla="*/ 0 h 5"/>
                  <a:gd name="T6" fmla="*/ 6 w 6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6" y="2"/>
                    </a:moveTo>
                    <a:cubicBezTo>
                      <a:pt x="6" y="4"/>
                      <a:pt x="2" y="5"/>
                      <a:pt x="1" y="3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3" name="Freeform 2172">
                <a:extLst>
                  <a:ext uri="{FF2B5EF4-FFF2-40B4-BE49-F238E27FC236}">
                    <a16:creationId xmlns:a16="http://schemas.microsoft.com/office/drawing/2014/main" id="{5E5754DA-9B7F-46AC-9FB3-9AC9B8464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" y="984"/>
                <a:ext cx="29" cy="29"/>
              </a:xfrm>
              <a:custGeom>
                <a:avLst/>
                <a:gdLst>
                  <a:gd name="T0" fmla="*/ 6 w 6"/>
                  <a:gd name="T1" fmla="*/ 3 h 6"/>
                  <a:gd name="T2" fmla="*/ 1 w 6"/>
                  <a:gd name="T3" fmla="*/ 4 h 6"/>
                  <a:gd name="T4" fmla="*/ 4 w 6"/>
                  <a:gd name="T5" fmla="*/ 0 h 6"/>
                  <a:gd name="T6" fmla="*/ 6 w 6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2" y="6"/>
                      <a:pt x="1" y="4"/>
                    </a:cubicBezTo>
                    <a:cubicBezTo>
                      <a:pt x="0" y="3"/>
                      <a:pt x="1" y="1"/>
                      <a:pt x="4" y="0"/>
                    </a:cubicBezTo>
                    <a:cubicBezTo>
                      <a:pt x="6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4" name="Freeform 2173">
                <a:extLst>
                  <a:ext uri="{FF2B5EF4-FFF2-40B4-BE49-F238E27FC236}">
                    <a16:creationId xmlns:a16="http://schemas.microsoft.com/office/drawing/2014/main" id="{4583ADF2-893D-4597-88DD-B376CC2BF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" y="979"/>
                <a:ext cx="33" cy="29"/>
              </a:xfrm>
              <a:custGeom>
                <a:avLst/>
                <a:gdLst>
                  <a:gd name="T0" fmla="*/ 7 w 7"/>
                  <a:gd name="T1" fmla="*/ 3 h 6"/>
                  <a:gd name="T2" fmla="*/ 2 w 7"/>
                  <a:gd name="T3" fmla="*/ 4 h 6"/>
                  <a:gd name="T4" fmla="*/ 4 w 7"/>
                  <a:gd name="T5" fmla="*/ 0 h 6"/>
                  <a:gd name="T6" fmla="*/ 7 w 7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5"/>
                      <a:pt x="3" y="6"/>
                      <a:pt x="2" y="4"/>
                    </a:cubicBezTo>
                    <a:cubicBezTo>
                      <a:pt x="0" y="3"/>
                      <a:pt x="1" y="0"/>
                      <a:pt x="4" y="0"/>
                    </a:cubicBezTo>
                    <a:cubicBezTo>
                      <a:pt x="6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5" name="Freeform 2174">
                <a:extLst>
                  <a:ext uri="{FF2B5EF4-FFF2-40B4-BE49-F238E27FC236}">
                    <a16:creationId xmlns:a16="http://schemas.microsoft.com/office/drawing/2014/main" id="{3271FE73-6A14-4BAC-9228-8B875F6D4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892"/>
                <a:ext cx="29" cy="15"/>
              </a:xfrm>
              <a:custGeom>
                <a:avLst/>
                <a:gdLst>
                  <a:gd name="T0" fmla="*/ 5 w 6"/>
                  <a:gd name="T1" fmla="*/ 1 h 3"/>
                  <a:gd name="T2" fmla="*/ 6 w 6"/>
                  <a:gd name="T3" fmla="*/ 3 h 3"/>
                  <a:gd name="T4" fmla="*/ 0 w 6"/>
                  <a:gd name="T5" fmla="*/ 0 h 3"/>
                  <a:gd name="T6" fmla="*/ 1 w 6"/>
                  <a:gd name="T7" fmla="*/ 0 h 3"/>
                  <a:gd name="T8" fmla="*/ 5 w 6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5" y="1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4" y="3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4" y="1"/>
                      <a:pt x="5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6" name="Freeform 2175">
                <a:extLst>
                  <a:ext uri="{FF2B5EF4-FFF2-40B4-BE49-F238E27FC236}">
                    <a16:creationId xmlns:a16="http://schemas.microsoft.com/office/drawing/2014/main" id="{B651CD4D-4CA3-46E2-B201-32648DE49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2" y="883"/>
                <a:ext cx="29" cy="14"/>
              </a:xfrm>
              <a:custGeom>
                <a:avLst/>
                <a:gdLst>
                  <a:gd name="T0" fmla="*/ 5 w 6"/>
                  <a:gd name="T1" fmla="*/ 2 h 3"/>
                  <a:gd name="T2" fmla="*/ 5 w 6"/>
                  <a:gd name="T3" fmla="*/ 3 h 3"/>
                  <a:gd name="T4" fmla="*/ 0 w 6"/>
                  <a:gd name="T5" fmla="*/ 0 h 3"/>
                  <a:gd name="T6" fmla="*/ 1 w 6"/>
                  <a:gd name="T7" fmla="*/ 0 h 3"/>
                  <a:gd name="T8" fmla="*/ 5 w 6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5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3" y="3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4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7" name="Freeform 2176">
                <a:extLst>
                  <a:ext uri="{FF2B5EF4-FFF2-40B4-BE49-F238E27FC236}">
                    <a16:creationId xmlns:a16="http://schemas.microsoft.com/office/drawing/2014/main" id="{E0009CD8-D812-4B6F-92DA-389EDA22D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3" y="888"/>
                <a:ext cx="29" cy="14"/>
              </a:xfrm>
              <a:custGeom>
                <a:avLst/>
                <a:gdLst>
                  <a:gd name="T0" fmla="*/ 5 w 6"/>
                  <a:gd name="T1" fmla="*/ 2 h 3"/>
                  <a:gd name="T2" fmla="*/ 5 w 6"/>
                  <a:gd name="T3" fmla="*/ 3 h 3"/>
                  <a:gd name="T4" fmla="*/ 1 w 6"/>
                  <a:gd name="T5" fmla="*/ 0 h 3"/>
                  <a:gd name="T6" fmla="*/ 1 w 6"/>
                  <a:gd name="T7" fmla="*/ 0 h 3"/>
                  <a:gd name="T8" fmla="*/ 5 w 6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5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2" y="3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4" y="1"/>
                      <a:pt x="5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8" name="Freeform 2177">
                <a:extLst>
                  <a:ext uri="{FF2B5EF4-FFF2-40B4-BE49-F238E27FC236}">
                    <a16:creationId xmlns:a16="http://schemas.microsoft.com/office/drawing/2014/main" id="{263BDAF4-4F08-4403-949E-83B4E82E3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4" y="888"/>
                <a:ext cx="24" cy="14"/>
              </a:xfrm>
              <a:custGeom>
                <a:avLst/>
                <a:gdLst>
                  <a:gd name="T0" fmla="*/ 4 w 5"/>
                  <a:gd name="T1" fmla="*/ 1 h 3"/>
                  <a:gd name="T2" fmla="*/ 4 w 5"/>
                  <a:gd name="T3" fmla="*/ 3 h 3"/>
                  <a:gd name="T4" fmla="*/ 0 w 5"/>
                  <a:gd name="T5" fmla="*/ 0 h 3"/>
                  <a:gd name="T6" fmla="*/ 1 w 5"/>
                  <a:gd name="T7" fmla="*/ 0 h 3"/>
                  <a:gd name="T8" fmla="*/ 4 w 5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4" y="1"/>
                    </a:moveTo>
                    <a:cubicBezTo>
                      <a:pt x="5" y="2"/>
                      <a:pt x="5" y="3"/>
                      <a:pt x="4" y="3"/>
                    </a:cubicBezTo>
                    <a:cubicBezTo>
                      <a:pt x="2" y="3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9" name="Freeform 2178">
                <a:extLst>
                  <a:ext uri="{FF2B5EF4-FFF2-40B4-BE49-F238E27FC236}">
                    <a16:creationId xmlns:a16="http://schemas.microsoft.com/office/drawing/2014/main" id="{CB5AED44-F74F-4E94-8DE0-901324E6D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1" y="1095"/>
                <a:ext cx="39" cy="34"/>
              </a:xfrm>
              <a:custGeom>
                <a:avLst/>
                <a:gdLst>
                  <a:gd name="T0" fmla="*/ 8 w 8"/>
                  <a:gd name="T1" fmla="*/ 3 h 7"/>
                  <a:gd name="T2" fmla="*/ 1 w 8"/>
                  <a:gd name="T3" fmla="*/ 5 h 7"/>
                  <a:gd name="T4" fmla="*/ 4 w 8"/>
                  <a:gd name="T5" fmla="*/ 0 h 7"/>
                  <a:gd name="T6" fmla="*/ 8 w 8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6"/>
                      <a:pt x="4" y="7"/>
                      <a:pt x="1" y="5"/>
                    </a:cubicBezTo>
                    <a:cubicBezTo>
                      <a:pt x="0" y="3"/>
                      <a:pt x="0" y="0"/>
                      <a:pt x="4" y="0"/>
                    </a:cubicBezTo>
                    <a:cubicBezTo>
                      <a:pt x="6" y="0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0" name="Freeform 2179">
                <a:extLst>
                  <a:ext uri="{FF2B5EF4-FFF2-40B4-BE49-F238E27FC236}">
                    <a16:creationId xmlns:a16="http://schemas.microsoft.com/office/drawing/2014/main" id="{FEE0CD4B-C7D9-42B6-A77C-ACEFFC1BE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" y="1066"/>
                <a:ext cx="38" cy="34"/>
              </a:xfrm>
              <a:custGeom>
                <a:avLst/>
                <a:gdLst>
                  <a:gd name="T0" fmla="*/ 7 w 8"/>
                  <a:gd name="T1" fmla="*/ 3 h 7"/>
                  <a:gd name="T2" fmla="*/ 2 w 8"/>
                  <a:gd name="T3" fmla="*/ 5 h 7"/>
                  <a:gd name="T4" fmla="*/ 3 w 8"/>
                  <a:gd name="T5" fmla="*/ 0 h 7"/>
                  <a:gd name="T6" fmla="*/ 3 w 8"/>
                  <a:gd name="T7" fmla="*/ 0 h 7"/>
                  <a:gd name="T8" fmla="*/ 7 w 8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8" y="6"/>
                      <a:pt x="4" y="7"/>
                      <a:pt x="2" y="5"/>
                    </a:cubicBezTo>
                    <a:cubicBezTo>
                      <a:pt x="0" y="3"/>
                      <a:pt x="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1" name="Freeform 2180">
                <a:extLst>
                  <a:ext uri="{FF2B5EF4-FFF2-40B4-BE49-F238E27FC236}">
                    <a16:creationId xmlns:a16="http://schemas.microsoft.com/office/drawing/2014/main" id="{3A10737C-EE3A-4919-96B8-F0C73FF7F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6" y="1027"/>
                <a:ext cx="34" cy="29"/>
              </a:xfrm>
              <a:custGeom>
                <a:avLst/>
                <a:gdLst>
                  <a:gd name="T0" fmla="*/ 7 w 7"/>
                  <a:gd name="T1" fmla="*/ 3 h 6"/>
                  <a:gd name="T2" fmla="*/ 2 w 7"/>
                  <a:gd name="T3" fmla="*/ 5 h 6"/>
                  <a:gd name="T4" fmla="*/ 3 w 7"/>
                  <a:gd name="T5" fmla="*/ 0 h 6"/>
                  <a:gd name="T6" fmla="*/ 3 w 7"/>
                  <a:gd name="T7" fmla="*/ 0 h 6"/>
                  <a:gd name="T8" fmla="*/ 7 w 7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5"/>
                      <a:pt x="4" y="6"/>
                      <a:pt x="2" y="5"/>
                    </a:cubicBezTo>
                    <a:cubicBezTo>
                      <a:pt x="0" y="3"/>
                      <a:pt x="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2" name="Freeform 2181">
                <a:extLst>
                  <a:ext uri="{FF2B5EF4-FFF2-40B4-BE49-F238E27FC236}">
                    <a16:creationId xmlns:a16="http://schemas.microsoft.com/office/drawing/2014/main" id="{7CF763F5-D004-496C-98B6-252C60EEA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2" y="1051"/>
                <a:ext cx="39" cy="34"/>
              </a:xfrm>
              <a:custGeom>
                <a:avLst/>
                <a:gdLst>
                  <a:gd name="T0" fmla="*/ 7 w 8"/>
                  <a:gd name="T1" fmla="*/ 3 h 7"/>
                  <a:gd name="T2" fmla="*/ 2 w 8"/>
                  <a:gd name="T3" fmla="*/ 5 h 7"/>
                  <a:gd name="T4" fmla="*/ 4 w 8"/>
                  <a:gd name="T5" fmla="*/ 0 h 7"/>
                  <a:gd name="T6" fmla="*/ 7 w 8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8" y="6"/>
                      <a:pt x="4" y="7"/>
                      <a:pt x="2" y="5"/>
                    </a:cubicBezTo>
                    <a:cubicBezTo>
                      <a:pt x="0" y="3"/>
                      <a:pt x="1" y="0"/>
                      <a:pt x="4" y="0"/>
                    </a:cubicBezTo>
                    <a:cubicBezTo>
                      <a:pt x="6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3" name="Freeform 2182">
                <a:extLst>
                  <a:ext uri="{FF2B5EF4-FFF2-40B4-BE49-F238E27FC236}">
                    <a16:creationId xmlns:a16="http://schemas.microsoft.com/office/drawing/2014/main" id="{24D8E3CB-7F4C-4B80-9B07-739394A0F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8" y="1013"/>
                <a:ext cx="34" cy="29"/>
              </a:xfrm>
              <a:custGeom>
                <a:avLst/>
                <a:gdLst>
                  <a:gd name="T0" fmla="*/ 7 w 7"/>
                  <a:gd name="T1" fmla="*/ 3 h 6"/>
                  <a:gd name="T2" fmla="*/ 2 w 7"/>
                  <a:gd name="T3" fmla="*/ 5 h 6"/>
                  <a:gd name="T4" fmla="*/ 4 w 7"/>
                  <a:gd name="T5" fmla="*/ 0 h 6"/>
                  <a:gd name="T6" fmla="*/ 7 w 7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5"/>
                      <a:pt x="3" y="6"/>
                      <a:pt x="2" y="5"/>
                    </a:cubicBezTo>
                    <a:cubicBezTo>
                      <a:pt x="0" y="3"/>
                      <a:pt x="1" y="0"/>
                      <a:pt x="4" y="0"/>
                    </a:cubicBezTo>
                    <a:cubicBezTo>
                      <a:pt x="6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4" name="Freeform 2183">
                <a:extLst>
                  <a:ext uri="{FF2B5EF4-FFF2-40B4-BE49-F238E27FC236}">
                    <a16:creationId xmlns:a16="http://schemas.microsoft.com/office/drawing/2014/main" id="{42E841E9-BE0F-423D-ACB2-8175D7243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" y="989"/>
                <a:ext cx="33" cy="29"/>
              </a:xfrm>
              <a:custGeom>
                <a:avLst/>
                <a:gdLst>
                  <a:gd name="T0" fmla="*/ 6 w 7"/>
                  <a:gd name="T1" fmla="*/ 3 h 6"/>
                  <a:gd name="T2" fmla="*/ 2 w 7"/>
                  <a:gd name="T3" fmla="*/ 4 h 6"/>
                  <a:gd name="T4" fmla="*/ 2 w 7"/>
                  <a:gd name="T5" fmla="*/ 0 h 6"/>
                  <a:gd name="T6" fmla="*/ 3 w 7"/>
                  <a:gd name="T7" fmla="*/ 0 h 6"/>
                  <a:gd name="T8" fmla="*/ 6 w 7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cubicBezTo>
                      <a:pt x="7" y="5"/>
                      <a:pt x="4" y="6"/>
                      <a:pt x="2" y="4"/>
                    </a:cubicBezTo>
                    <a:cubicBezTo>
                      <a:pt x="0" y="3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5" name="Freeform 2184">
                <a:extLst>
                  <a:ext uri="{FF2B5EF4-FFF2-40B4-BE49-F238E27FC236}">
                    <a16:creationId xmlns:a16="http://schemas.microsoft.com/office/drawing/2014/main" id="{3A7CDFBF-009C-4FDB-B5A9-B052CE10E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9" y="1037"/>
                <a:ext cx="38" cy="34"/>
              </a:xfrm>
              <a:custGeom>
                <a:avLst/>
                <a:gdLst>
                  <a:gd name="T0" fmla="*/ 7 w 8"/>
                  <a:gd name="T1" fmla="*/ 3 h 7"/>
                  <a:gd name="T2" fmla="*/ 3 w 8"/>
                  <a:gd name="T3" fmla="*/ 5 h 7"/>
                  <a:gd name="T4" fmla="*/ 3 w 8"/>
                  <a:gd name="T5" fmla="*/ 0 h 7"/>
                  <a:gd name="T6" fmla="*/ 3 w 8"/>
                  <a:gd name="T7" fmla="*/ 0 h 7"/>
                  <a:gd name="T8" fmla="*/ 7 w 8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8" y="5"/>
                      <a:pt x="5" y="7"/>
                      <a:pt x="3" y="5"/>
                    </a:cubicBezTo>
                    <a:cubicBezTo>
                      <a:pt x="0" y="4"/>
                      <a:pt x="0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7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6" name="Freeform 2185">
                <a:extLst>
                  <a:ext uri="{FF2B5EF4-FFF2-40B4-BE49-F238E27FC236}">
                    <a16:creationId xmlns:a16="http://schemas.microsoft.com/office/drawing/2014/main" id="{4DD0EDB9-B4F0-4DAE-B8B6-5E0072031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8" y="1018"/>
                <a:ext cx="38" cy="29"/>
              </a:xfrm>
              <a:custGeom>
                <a:avLst/>
                <a:gdLst>
                  <a:gd name="T0" fmla="*/ 8 w 8"/>
                  <a:gd name="T1" fmla="*/ 3 h 6"/>
                  <a:gd name="T2" fmla="*/ 4 w 8"/>
                  <a:gd name="T3" fmla="*/ 5 h 6"/>
                  <a:gd name="T4" fmla="*/ 3 w 8"/>
                  <a:gd name="T5" fmla="*/ 0 h 6"/>
                  <a:gd name="T6" fmla="*/ 3 w 8"/>
                  <a:gd name="T7" fmla="*/ 0 h 6"/>
                  <a:gd name="T8" fmla="*/ 8 w 8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8" y="5"/>
                      <a:pt x="6" y="6"/>
                      <a:pt x="4" y="5"/>
                    </a:cubicBezTo>
                    <a:cubicBezTo>
                      <a:pt x="1" y="3"/>
                      <a:pt x="0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7" y="2"/>
                      <a:pt x="8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7" name="Freeform 2186">
                <a:extLst>
                  <a:ext uri="{FF2B5EF4-FFF2-40B4-BE49-F238E27FC236}">
                    <a16:creationId xmlns:a16="http://schemas.microsoft.com/office/drawing/2014/main" id="{8C7B8D58-240C-4D40-A3FA-10150FA5C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" y="998"/>
                <a:ext cx="34" cy="29"/>
              </a:xfrm>
              <a:custGeom>
                <a:avLst/>
                <a:gdLst>
                  <a:gd name="T0" fmla="*/ 6 w 7"/>
                  <a:gd name="T1" fmla="*/ 2 h 6"/>
                  <a:gd name="T2" fmla="*/ 2 w 7"/>
                  <a:gd name="T3" fmla="*/ 4 h 6"/>
                  <a:gd name="T4" fmla="*/ 2 w 7"/>
                  <a:gd name="T5" fmla="*/ 0 h 6"/>
                  <a:gd name="T6" fmla="*/ 2 w 7"/>
                  <a:gd name="T7" fmla="*/ 0 h 6"/>
                  <a:gd name="T8" fmla="*/ 6 w 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6" y="2"/>
                    </a:moveTo>
                    <a:cubicBezTo>
                      <a:pt x="7" y="5"/>
                      <a:pt x="4" y="6"/>
                      <a:pt x="2" y="4"/>
                    </a:cubicBezTo>
                    <a:cubicBezTo>
                      <a:pt x="0" y="3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" y="0"/>
                      <a:pt x="6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8" name="Freeform 2187">
                <a:extLst>
                  <a:ext uri="{FF2B5EF4-FFF2-40B4-BE49-F238E27FC236}">
                    <a16:creationId xmlns:a16="http://schemas.microsoft.com/office/drawing/2014/main" id="{758225C2-115B-4AE2-94B1-06A07127C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1220"/>
                <a:ext cx="43" cy="44"/>
              </a:xfrm>
              <a:custGeom>
                <a:avLst/>
                <a:gdLst>
                  <a:gd name="T0" fmla="*/ 9 w 9"/>
                  <a:gd name="T1" fmla="*/ 4 h 9"/>
                  <a:gd name="T2" fmla="*/ 3 w 9"/>
                  <a:gd name="T3" fmla="*/ 7 h 9"/>
                  <a:gd name="T4" fmla="*/ 3 w 9"/>
                  <a:gd name="T5" fmla="*/ 0 h 9"/>
                  <a:gd name="T6" fmla="*/ 4 w 9"/>
                  <a:gd name="T7" fmla="*/ 0 h 9"/>
                  <a:gd name="T8" fmla="*/ 9 w 9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9" y="7"/>
                      <a:pt x="6" y="9"/>
                      <a:pt x="3" y="7"/>
                    </a:cubicBezTo>
                    <a:cubicBezTo>
                      <a:pt x="0" y="5"/>
                      <a:pt x="0" y="1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7" y="0"/>
                      <a:pt x="8" y="3"/>
                      <a:pt x="9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9" name="Freeform 2188">
                <a:extLst>
                  <a:ext uri="{FF2B5EF4-FFF2-40B4-BE49-F238E27FC236}">
                    <a16:creationId xmlns:a16="http://schemas.microsoft.com/office/drawing/2014/main" id="{C3EC0866-8AA7-4CB4-95F7-4DE40C371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1230"/>
                <a:ext cx="48" cy="43"/>
              </a:xfrm>
              <a:custGeom>
                <a:avLst/>
                <a:gdLst>
                  <a:gd name="T0" fmla="*/ 10 w 10"/>
                  <a:gd name="T1" fmla="*/ 5 h 9"/>
                  <a:gd name="T2" fmla="*/ 3 w 10"/>
                  <a:gd name="T3" fmla="*/ 7 h 9"/>
                  <a:gd name="T4" fmla="*/ 4 w 10"/>
                  <a:gd name="T5" fmla="*/ 0 h 9"/>
                  <a:gd name="T6" fmla="*/ 5 w 10"/>
                  <a:gd name="T7" fmla="*/ 0 h 9"/>
                  <a:gd name="T8" fmla="*/ 10 w 10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10" y="5"/>
                    </a:moveTo>
                    <a:cubicBezTo>
                      <a:pt x="10" y="8"/>
                      <a:pt x="6" y="9"/>
                      <a:pt x="3" y="7"/>
                    </a:cubicBezTo>
                    <a:cubicBezTo>
                      <a:pt x="0" y="5"/>
                      <a:pt x="1" y="1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8" y="1"/>
                      <a:pt x="9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0" name="Freeform 2189">
                <a:extLst>
                  <a:ext uri="{FF2B5EF4-FFF2-40B4-BE49-F238E27FC236}">
                    <a16:creationId xmlns:a16="http://schemas.microsoft.com/office/drawing/2014/main" id="{4C348D42-54FF-4673-AE39-D0876410A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2517"/>
                <a:ext cx="58" cy="72"/>
              </a:xfrm>
              <a:custGeom>
                <a:avLst/>
                <a:gdLst>
                  <a:gd name="T0" fmla="*/ 11 w 12"/>
                  <a:gd name="T1" fmla="*/ 7 h 15"/>
                  <a:gd name="T2" fmla="*/ 3 w 12"/>
                  <a:gd name="T3" fmla="*/ 12 h 15"/>
                  <a:gd name="T4" fmla="*/ 6 w 12"/>
                  <a:gd name="T5" fmla="*/ 0 h 15"/>
                  <a:gd name="T6" fmla="*/ 11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1" y="7"/>
                    </a:moveTo>
                    <a:cubicBezTo>
                      <a:pt x="11" y="13"/>
                      <a:pt x="6" y="15"/>
                      <a:pt x="3" y="12"/>
                    </a:cubicBezTo>
                    <a:cubicBezTo>
                      <a:pt x="0" y="8"/>
                      <a:pt x="1" y="1"/>
                      <a:pt x="6" y="0"/>
                    </a:cubicBezTo>
                    <a:cubicBezTo>
                      <a:pt x="10" y="0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1" name="Freeform 2190">
                <a:extLst>
                  <a:ext uri="{FF2B5EF4-FFF2-40B4-BE49-F238E27FC236}">
                    <a16:creationId xmlns:a16="http://schemas.microsoft.com/office/drawing/2014/main" id="{EF515D57-6350-4BED-A8F3-7533032B6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2667"/>
                <a:ext cx="53" cy="67"/>
              </a:xfrm>
              <a:custGeom>
                <a:avLst/>
                <a:gdLst>
                  <a:gd name="T0" fmla="*/ 11 w 11"/>
                  <a:gd name="T1" fmla="*/ 6 h 14"/>
                  <a:gd name="T2" fmla="*/ 3 w 11"/>
                  <a:gd name="T3" fmla="*/ 11 h 14"/>
                  <a:gd name="T4" fmla="*/ 6 w 11"/>
                  <a:gd name="T5" fmla="*/ 0 h 14"/>
                  <a:gd name="T6" fmla="*/ 11 w 11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1" y="6"/>
                    </a:moveTo>
                    <a:cubicBezTo>
                      <a:pt x="11" y="11"/>
                      <a:pt x="7" y="14"/>
                      <a:pt x="3" y="11"/>
                    </a:cubicBezTo>
                    <a:cubicBezTo>
                      <a:pt x="0" y="8"/>
                      <a:pt x="1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2" name="Freeform 2191">
                <a:extLst>
                  <a:ext uri="{FF2B5EF4-FFF2-40B4-BE49-F238E27FC236}">
                    <a16:creationId xmlns:a16="http://schemas.microsoft.com/office/drawing/2014/main" id="{5EBB6CA3-B7D2-4C20-BCD1-545072F47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6" y="2734"/>
                <a:ext cx="53" cy="68"/>
              </a:xfrm>
              <a:custGeom>
                <a:avLst/>
                <a:gdLst>
                  <a:gd name="T0" fmla="*/ 11 w 11"/>
                  <a:gd name="T1" fmla="*/ 6 h 14"/>
                  <a:gd name="T2" fmla="*/ 3 w 11"/>
                  <a:gd name="T3" fmla="*/ 11 h 14"/>
                  <a:gd name="T4" fmla="*/ 5 w 11"/>
                  <a:gd name="T5" fmla="*/ 0 h 14"/>
                  <a:gd name="T6" fmla="*/ 11 w 11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1" y="6"/>
                    </a:moveTo>
                    <a:cubicBezTo>
                      <a:pt x="11" y="11"/>
                      <a:pt x="6" y="14"/>
                      <a:pt x="3" y="11"/>
                    </a:cubicBezTo>
                    <a:cubicBezTo>
                      <a:pt x="0" y="8"/>
                      <a:pt x="1" y="0"/>
                      <a:pt x="5" y="0"/>
                    </a:cubicBezTo>
                    <a:cubicBezTo>
                      <a:pt x="9" y="0"/>
                      <a:pt x="10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3" name="Freeform 2192">
                <a:extLst>
                  <a:ext uri="{FF2B5EF4-FFF2-40B4-BE49-F238E27FC236}">
                    <a16:creationId xmlns:a16="http://schemas.microsoft.com/office/drawing/2014/main" id="{793ABBE4-53F9-4BDF-8708-5D398830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999"/>
                <a:ext cx="67" cy="68"/>
              </a:xfrm>
              <a:custGeom>
                <a:avLst/>
                <a:gdLst>
                  <a:gd name="T0" fmla="*/ 14 w 14"/>
                  <a:gd name="T1" fmla="*/ 7 h 14"/>
                  <a:gd name="T2" fmla="*/ 4 w 14"/>
                  <a:gd name="T3" fmla="*/ 10 h 14"/>
                  <a:gd name="T4" fmla="*/ 7 w 14"/>
                  <a:gd name="T5" fmla="*/ 0 h 14"/>
                  <a:gd name="T6" fmla="*/ 14 w 14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4" y="7"/>
                    </a:moveTo>
                    <a:cubicBezTo>
                      <a:pt x="13" y="12"/>
                      <a:pt x="7" y="14"/>
                      <a:pt x="4" y="10"/>
                    </a:cubicBezTo>
                    <a:cubicBezTo>
                      <a:pt x="0" y="7"/>
                      <a:pt x="2" y="1"/>
                      <a:pt x="7" y="0"/>
                    </a:cubicBezTo>
                    <a:cubicBezTo>
                      <a:pt x="12" y="0"/>
                      <a:pt x="14" y="4"/>
                      <a:pt x="14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4" name="Freeform 2193">
                <a:extLst>
                  <a:ext uri="{FF2B5EF4-FFF2-40B4-BE49-F238E27FC236}">
                    <a16:creationId xmlns:a16="http://schemas.microsoft.com/office/drawing/2014/main" id="{C4FF3F99-D4C0-4B5A-B4D2-02A1C0FB3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" y="3197"/>
                <a:ext cx="58" cy="67"/>
              </a:xfrm>
              <a:custGeom>
                <a:avLst/>
                <a:gdLst>
                  <a:gd name="T0" fmla="*/ 12 w 12"/>
                  <a:gd name="T1" fmla="*/ 6 h 14"/>
                  <a:gd name="T2" fmla="*/ 4 w 12"/>
                  <a:gd name="T3" fmla="*/ 10 h 14"/>
                  <a:gd name="T4" fmla="*/ 6 w 12"/>
                  <a:gd name="T5" fmla="*/ 0 h 14"/>
                  <a:gd name="T6" fmla="*/ 12 w 12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6"/>
                    </a:moveTo>
                    <a:cubicBezTo>
                      <a:pt x="12" y="11"/>
                      <a:pt x="7" y="14"/>
                      <a:pt x="4" y="10"/>
                    </a:cubicBezTo>
                    <a:cubicBezTo>
                      <a:pt x="0" y="7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5" name="Freeform 2194">
                <a:extLst>
                  <a:ext uri="{FF2B5EF4-FFF2-40B4-BE49-F238E27FC236}">
                    <a16:creationId xmlns:a16="http://schemas.microsoft.com/office/drawing/2014/main" id="{0A09856B-C1BC-4BBC-951B-0230E0A92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" y="3279"/>
                <a:ext cx="63" cy="67"/>
              </a:xfrm>
              <a:custGeom>
                <a:avLst/>
                <a:gdLst>
                  <a:gd name="T0" fmla="*/ 13 w 13"/>
                  <a:gd name="T1" fmla="*/ 7 h 14"/>
                  <a:gd name="T2" fmla="*/ 4 w 13"/>
                  <a:gd name="T3" fmla="*/ 10 h 14"/>
                  <a:gd name="T4" fmla="*/ 6 w 13"/>
                  <a:gd name="T5" fmla="*/ 0 h 14"/>
                  <a:gd name="T6" fmla="*/ 13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7"/>
                    </a:moveTo>
                    <a:cubicBezTo>
                      <a:pt x="13" y="11"/>
                      <a:pt x="8" y="14"/>
                      <a:pt x="4" y="10"/>
                    </a:cubicBezTo>
                    <a:cubicBezTo>
                      <a:pt x="0" y="7"/>
                      <a:pt x="1" y="1"/>
                      <a:pt x="6" y="0"/>
                    </a:cubicBezTo>
                    <a:cubicBezTo>
                      <a:pt x="10" y="0"/>
                      <a:pt x="12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6" name="Freeform 2195">
                <a:extLst>
                  <a:ext uri="{FF2B5EF4-FFF2-40B4-BE49-F238E27FC236}">
                    <a16:creationId xmlns:a16="http://schemas.microsoft.com/office/drawing/2014/main" id="{E292F635-98FE-4A5D-8C3A-B38C7419C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5" y="3313"/>
                <a:ext cx="58" cy="62"/>
              </a:xfrm>
              <a:custGeom>
                <a:avLst/>
                <a:gdLst>
                  <a:gd name="T0" fmla="*/ 12 w 12"/>
                  <a:gd name="T1" fmla="*/ 6 h 13"/>
                  <a:gd name="T2" fmla="*/ 4 w 12"/>
                  <a:gd name="T3" fmla="*/ 10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7" y="13"/>
                      <a:pt x="4" y="10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7" name="Freeform 2196">
                <a:extLst>
                  <a:ext uri="{FF2B5EF4-FFF2-40B4-BE49-F238E27FC236}">
                    <a16:creationId xmlns:a16="http://schemas.microsoft.com/office/drawing/2014/main" id="{4430E714-179F-482A-A897-C545C58A4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2" y="3356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9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0"/>
                      <a:pt x="7" y="13"/>
                      <a:pt x="3" y="9"/>
                    </a:cubicBezTo>
                    <a:cubicBezTo>
                      <a:pt x="0" y="6"/>
                      <a:pt x="1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8" name="Freeform 2197">
                <a:extLst>
                  <a:ext uri="{FF2B5EF4-FFF2-40B4-BE49-F238E27FC236}">
                    <a16:creationId xmlns:a16="http://schemas.microsoft.com/office/drawing/2014/main" id="{EA4B9D6A-DF34-4A20-AA70-B44E3FB2D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" y="3250"/>
                <a:ext cx="63" cy="63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9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3" y="11"/>
                      <a:pt x="7" y="13"/>
                      <a:pt x="3" y="9"/>
                    </a:cubicBezTo>
                    <a:cubicBezTo>
                      <a:pt x="0" y="6"/>
                      <a:pt x="1" y="0"/>
                      <a:pt x="7" y="0"/>
                    </a:cubicBezTo>
                    <a:cubicBezTo>
                      <a:pt x="11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9" name="Freeform 2198">
                <a:extLst>
                  <a:ext uri="{FF2B5EF4-FFF2-40B4-BE49-F238E27FC236}">
                    <a16:creationId xmlns:a16="http://schemas.microsoft.com/office/drawing/2014/main" id="{C19E6518-57B4-4693-9D1C-908A761C6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5" y="3163"/>
                <a:ext cx="63" cy="68"/>
              </a:xfrm>
              <a:custGeom>
                <a:avLst/>
                <a:gdLst>
                  <a:gd name="T0" fmla="*/ 13 w 13"/>
                  <a:gd name="T1" fmla="*/ 7 h 14"/>
                  <a:gd name="T2" fmla="*/ 3 w 13"/>
                  <a:gd name="T3" fmla="*/ 10 h 14"/>
                  <a:gd name="T4" fmla="*/ 7 w 13"/>
                  <a:gd name="T5" fmla="*/ 0 h 14"/>
                  <a:gd name="T6" fmla="*/ 13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7"/>
                    </a:moveTo>
                    <a:cubicBezTo>
                      <a:pt x="13" y="12"/>
                      <a:pt x="7" y="14"/>
                      <a:pt x="3" y="10"/>
                    </a:cubicBezTo>
                    <a:cubicBezTo>
                      <a:pt x="0" y="7"/>
                      <a:pt x="1" y="1"/>
                      <a:pt x="7" y="0"/>
                    </a:cubicBezTo>
                    <a:cubicBezTo>
                      <a:pt x="11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36" name="Group 2400">
              <a:extLst>
                <a:ext uri="{FF2B5EF4-FFF2-40B4-BE49-F238E27FC236}">
                  <a16:creationId xmlns:a16="http://schemas.microsoft.com/office/drawing/2014/main" id="{1843361F-AA2E-4483-BC79-F8F82C1366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4" y="2088"/>
              <a:ext cx="2370" cy="1991"/>
              <a:chOff x="4984" y="2088"/>
              <a:chExt cx="2370" cy="1991"/>
            </a:xfrm>
          </p:grpSpPr>
          <p:sp>
            <p:nvSpPr>
              <p:cNvPr id="1430" name="Freeform 2200">
                <a:extLst>
                  <a:ext uri="{FF2B5EF4-FFF2-40B4-BE49-F238E27FC236}">
                    <a16:creationId xmlns:a16="http://schemas.microsoft.com/office/drawing/2014/main" id="{C97FCE19-85C3-4968-AB5F-DEA0B20F0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3" y="3096"/>
                <a:ext cx="63" cy="67"/>
              </a:xfrm>
              <a:custGeom>
                <a:avLst/>
                <a:gdLst>
                  <a:gd name="T0" fmla="*/ 12 w 13"/>
                  <a:gd name="T1" fmla="*/ 7 h 14"/>
                  <a:gd name="T2" fmla="*/ 3 w 13"/>
                  <a:gd name="T3" fmla="*/ 10 h 14"/>
                  <a:gd name="T4" fmla="*/ 6 w 13"/>
                  <a:gd name="T5" fmla="*/ 0 h 14"/>
                  <a:gd name="T6" fmla="*/ 12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2" y="7"/>
                    </a:moveTo>
                    <a:cubicBezTo>
                      <a:pt x="12" y="12"/>
                      <a:pt x="6" y="14"/>
                      <a:pt x="3" y="10"/>
                    </a:cubicBezTo>
                    <a:cubicBezTo>
                      <a:pt x="0" y="7"/>
                      <a:pt x="1" y="1"/>
                      <a:pt x="6" y="0"/>
                    </a:cubicBezTo>
                    <a:cubicBezTo>
                      <a:pt x="11" y="0"/>
                      <a:pt x="13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1" name="Freeform 2201">
                <a:extLst>
                  <a:ext uri="{FF2B5EF4-FFF2-40B4-BE49-F238E27FC236}">
                    <a16:creationId xmlns:a16="http://schemas.microsoft.com/office/drawing/2014/main" id="{C2DABA18-E638-4BF8-A80D-75AF677A9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3018"/>
                <a:ext cx="63" cy="68"/>
              </a:xfrm>
              <a:custGeom>
                <a:avLst/>
                <a:gdLst>
                  <a:gd name="T0" fmla="*/ 13 w 13"/>
                  <a:gd name="T1" fmla="*/ 7 h 14"/>
                  <a:gd name="T2" fmla="*/ 3 w 13"/>
                  <a:gd name="T3" fmla="*/ 10 h 14"/>
                  <a:gd name="T4" fmla="*/ 7 w 13"/>
                  <a:gd name="T5" fmla="*/ 0 h 14"/>
                  <a:gd name="T6" fmla="*/ 13 w 13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7"/>
                    </a:moveTo>
                    <a:cubicBezTo>
                      <a:pt x="13" y="12"/>
                      <a:pt x="6" y="14"/>
                      <a:pt x="3" y="10"/>
                    </a:cubicBezTo>
                    <a:cubicBezTo>
                      <a:pt x="0" y="7"/>
                      <a:pt x="1" y="1"/>
                      <a:pt x="7" y="0"/>
                    </a:cubicBezTo>
                    <a:cubicBezTo>
                      <a:pt x="11" y="0"/>
                      <a:pt x="13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2" name="Freeform 2202">
                <a:extLst>
                  <a:ext uri="{FF2B5EF4-FFF2-40B4-BE49-F238E27FC236}">
                    <a16:creationId xmlns:a16="http://schemas.microsoft.com/office/drawing/2014/main" id="{1FCDA77E-6411-4762-B7FB-12DEA01E2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" y="3370"/>
                <a:ext cx="57" cy="58"/>
              </a:xfrm>
              <a:custGeom>
                <a:avLst/>
                <a:gdLst>
                  <a:gd name="T0" fmla="*/ 12 w 12"/>
                  <a:gd name="T1" fmla="*/ 5 h 12"/>
                  <a:gd name="T2" fmla="*/ 4 w 12"/>
                  <a:gd name="T3" fmla="*/ 9 h 12"/>
                  <a:gd name="T4" fmla="*/ 6 w 12"/>
                  <a:gd name="T5" fmla="*/ 0 h 12"/>
                  <a:gd name="T6" fmla="*/ 12 w 12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2" y="5"/>
                    </a:moveTo>
                    <a:cubicBezTo>
                      <a:pt x="12" y="10"/>
                      <a:pt x="8" y="12"/>
                      <a:pt x="4" y="9"/>
                    </a:cubicBezTo>
                    <a:cubicBezTo>
                      <a:pt x="0" y="6"/>
                      <a:pt x="1" y="0"/>
                      <a:pt x="6" y="0"/>
                    </a:cubicBezTo>
                    <a:cubicBezTo>
                      <a:pt x="10" y="0"/>
                      <a:pt x="12" y="3"/>
                      <a:pt x="12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3" name="Freeform 2203">
                <a:extLst>
                  <a:ext uri="{FF2B5EF4-FFF2-40B4-BE49-F238E27FC236}">
                    <a16:creationId xmlns:a16="http://schemas.microsoft.com/office/drawing/2014/main" id="{E5ECA7F6-B019-45E2-89B3-DDCB6578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3390"/>
                <a:ext cx="57" cy="62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10 h 13"/>
                  <a:gd name="T4" fmla="*/ 5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7" y="13"/>
                      <a:pt x="3" y="10"/>
                    </a:cubicBezTo>
                    <a:cubicBezTo>
                      <a:pt x="0" y="7"/>
                      <a:pt x="0" y="1"/>
                      <a:pt x="5" y="0"/>
                    </a:cubicBezTo>
                    <a:cubicBezTo>
                      <a:pt x="9" y="0"/>
                      <a:pt x="11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4" name="Freeform 2204">
                <a:extLst>
                  <a:ext uri="{FF2B5EF4-FFF2-40B4-BE49-F238E27FC236}">
                    <a16:creationId xmlns:a16="http://schemas.microsoft.com/office/drawing/2014/main" id="{84BBFC2F-F4B4-40A8-9033-369BF2DA3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" y="3438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4 w 12"/>
                  <a:gd name="T3" fmla="*/ 10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7" y="13"/>
                      <a:pt x="4" y="10"/>
                    </a:cubicBezTo>
                    <a:cubicBezTo>
                      <a:pt x="0" y="7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5" name="Freeform 2205">
                <a:extLst>
                  <a:ext uri="{FF2B5EF4-FFF2-40B4-BE49-F238E27FC236}">
                    <a16:creationId xmlns:a16="http://schemas.microsoft.com/office/drawing/2014/main" id="{1F9CD380-514E-465A-89D1-71488A5DE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3650"/>
                <a:ext cx="53" cy="53"/>
              </a:xfrm>
              <a:custGeom>
                <a:avLst/>
                <a:gdLst>
                  <a:gd name="T0" fmla="*/ 11 w 11"/>
                  <a:gd name="T1" fmla="*/ 5 h 11"/>
                  <a:gd name="T2" fmla="*/ 3 w 11"/>
                  <a:gd name="T3" fmla="*/ 8 h 11"/>
                  <a:gd name="T4" fmla="*/ 5 w 11"/>
                  <a:gd name="T5" fmla="*/ 0 h 11"/>
                  <a:gd name="T6" fmla="*/ 11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cubicBezTo>
                      <a:pt x="11" y="9"/>
                      <a:pt x="6" y="11"/>
                      <a:pt x="3" y="8"/>
                    </a:cubicBezTo>
                    <a:cubicBezTo>
                      <a:pt x="0" y="6"/>
                      <a:pt x="1" y="0"/>
                      <a:pt x="5" y="0"/>
                    </a:cubicBezTo>
                    <a:cubicBezTo>
                      <a:pt x="9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6" name="Freeform 2206">
                <a:extLst>
                  <a:ext uri="{FF2B5EF4-FFF2-40B4-BE49-F238E27FC236}">
                    <a16:creationId xmlns:a16="http://schemas.microsoft.com/office/drawing/2014/main" id="{ED317A8A-ABD5-4FDA-B4F5-42658F305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9" y="3679"/>
                <a:ext cx="48" cy="58"/>
              </a:xfrm>
              <a:custGeom>
                <a:avLst/>
                <a:gdLst>
                  <a:gd name="T0" fmla="*/ 10 w 10"/>
                  <a:gd name="T1" fmla="*/ 6 h 12"/>
                  <a:gd name="T2" fmla="*/ 2 w 10"/>
                  <a:gd name="T3" fmla="*/ 9 h 12"/>
                  <a:gd name="T4" fmla="*/ 5 w 10"/>
                  <a:gd name="T5" fmla="*/ 0 h 12"/>
                  <a:gd name="T6" fmla="*/ 10 w 10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10" y="6"/>
                    </a:moveTo>
                    <a:cubicBezTo>
                      <a:pt x="10" y="10"/>
                      <a:pt x="5" y="12"/>
                      <a:pt x="2" y="9"/>
                    </a:cubicBezTo>
                    <a:cubicBezTo>
                      <a:pt x="0" y="6"/>
                      <a:pt x="1" y="1"/>
                      <a:pt x="5" y="0"/>
                    </a:cubicBezTo>
                    <a:cubicBezTo>
                      <a:pt x="9" y="1"/>
                      <a:pt x="10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7" name="Freeform 2207">
                <a:extLst>
                  <a:ext uri="{FF2B5EF4-FFF2-40B4-BE49-F238E27FC236}">
                    <a16:creationId xmlns:a16="http://schemas.microsoft.com/office/drawing/2014/main" id="{2127A7B6-F013-4D2B-AB2A-92D295319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8" y="3761"/>
                <a:ext cx="48" cy="53"/>
              </a:xfrm>
              <a:custGeom>
                <a:avLst/>
                <a:gdLst>
                  <a:gd name="T0" fmla="*/ 10 w 10"/>
                  <a:gd name="T1" fmla="*/ 5 h 11"/>
                  <a:gd name="T2" fmla="*/ 2 w 10"/>
                  <a:gd name="T3" fmla="*/ 7 h 11"/>
                  <a:gd name="T4" fmla="*/ 5 w 10"/>
                  <a:gd name="T5" fmla="*/ 0 h 11"/>
                  <a:gd name="T6" fmla="*/ 10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10" y="5"/>
                    </a:moveTo>
                    <a:cubicBezTo>
                      <a:pt x="10" y="9"/>
                      <a:pt x="5" y="11"/>
                      <a:pt x="2" y="7"/>
                    </a:cubicBezTo>
                    <a:cubicBezTo>
                      <a:pt x="0" y="5"/>
                      <a:pt x="1" y="0"/>
                      <a:pt x="5" y="0"/>
                    </a:cubicBezTo>
                    <a:cubicBezTo>
                      <a:pt x="9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8" name="Freeform 2208">
                <a:extLst>
                  <a:ext uri="{FF2B5EF4-FFF2-40B4-BE49-F238E27FC236}">
                    <a16:creationId xmlns:a16="http://schemas.microsoft.com/office/drawing/2014/main" id="{3BFD0E69-D519-42FF-B766-51F3FC625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0" y="3737"/>
                <a:ext cx="48" cy="58"/>
              </a:xfrm>
              <a:custGeom>
                <a:avLst/>
                <a:gdLst>
                  <a:gd name="T0" fmla="*/ 10 w 10"/>
                  <a:gd name="T1" fmla="*/ 6 h 12"/>
                  <a:gd name="T2" fmla="*/ 3 w 10"/>
                  <a:gd name="T3" fmla="*/ 9 h 12"/>
                  <a:gd name="T4" fmla="*/ 5 w 10"/>
                  <a:gd name="T5" fmla="*/ 0 h 12"/>
                  <a:gd name="T6" fmla="*/ 10 w 10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10" y="6"/>
                    </a:moveTo>
                    <a:cubicBezTo>
                      <a:pt x="10" y="10"/>
                      <a:pt x="6" y="12"/>
                      <a:pt x="3" y="9"/>
                    </a:cubicBezTo>
                    <a:cubicBezTo>
                      <a:pt x="0" y="6"/>
                      <a:pt x="0" y="1"/>
                      <a:pt x="5" y="0"/>
                    </a:cubicBezTo>
                    <a:cubicBezTo>
                      <a:pt x="8" y="1"/>
                      <a:pt x="10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9" name="Freeform 2209">
                <a:extLst>
                  <a:ext uri="{FF2B5EF4-FFF2-40B4-BE49-F238E27FC236}">
                    <a16:creationId xmlns:a16="http://schemas.microsoft.com/office/drawing/2014/main" id="{69EACA35-E7AA-4D2C-9CE7-200745933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0" y="3775"/>
                <a:ext cx="49" cy="53"/>
              </a:xfrm>
              <a:custGeom>
                <a:avLst/>
                <a:gdLst>
                  <a:gd name="T0" fmla="*/ 10 w 10"/>
                  <a:gd name="T1" fmla="*/ 5 h 11"/>
                  <a:gd name="T2" fmla="*/ 2 w 10"/>
                  <a:gd name="T3" fmla="*/ 8 h 11"/>
                  <a:gd name="T4" fmla="*/ 6 w 10"/>
                  <a:gd name="T5" fmla="*/ 0 h 11"/>
                  <a:gd name="T6" fmla="*/ 10 w 10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10" y="5"/>
                    </a:moveTo>
                    <a:cubicBezTo>
                      <a:pt x="9" y="9"/>
                      <a:pt x="4" y="11"/>
                      <a:pt x="2" y="8"/>
                    </a:cubicBezTo>
                    <a:cubicBezTo>
                      <a:pt x="0" y="5"/>
                      <a:pt x="2" y="0"/>
                      <a:pt x="6" y="0"/>
                    </a:cubicBezTo>
                    <a:cubicBezTo>
                      <a:pt x="9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0" name="Freeform 2210">
                <a:extLst>
                  <a:ext uri="{FF2B5EF4-FFF2-40B4-BE49-F238E27FC236}">
                    <a16:creationId xmlns:a16="http://schemas.microsoft.com/office/drawing/2014/main" id="{526FE5C9-38AC-4AD9-A651-D8BB9F5E3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3" y="3766"/>
                <a:ext cx="48" cy="53"/>
              </a:xfrm>
              <a:custGeom>
                <a:avLst/>
                <a:gdLst>
                  <a:gd name="T0" fmla="*/ 10 w 10"/>
                  <a:gd name="T1" fmla="*/ 6 h 11"/>
                  <a:gd name="T2" fmla="*/ 2 w 10"/>
                  <a:gd name="T3" fmla="*/ 8 h 11"/>
                  <a:gd name="T4" fmla="*/ 5 w 10"/>
                  <a:gd name="T5" fmla="*/ 0 h 11"/>
                  <a:gd name="T6" fmla="*/ 10 w 10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10" y="6"/>
                    </a:moveTo>
                    <a:cubicBezTo>
                      <a:pt x="9" y="10"/>
                      <a:pt x="4" y="11"/>
                      <a:pt x="2" y="8"/>
                    </a:cubicBezTo>
                    <a:cubicBezTo>
                      <a:pt x="0" y="5"/>
                      <a:pt x="1" y="1"/>
                      <a:pt x="5" y="0"/>
                    </a:cubicBezTo>
                    <a:cubicBezTo>
                      <a:pt x="9" y="1"/>
                      <a:pt x="10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1" name="Freeform 2211">
                <a:extLst>
                  <a:ext uri="{FF2B5EF4-FFF2-40B4-BE49-F238E27FC236}">
                    <a16:creationId xmlns:a16="http://schemas.microsoft.com/office/drawing/2014/main" id="{C2C10A6F-435D-4969-B2B7-9BC95C332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0" y="3746"/>
                <a:ext cx="53" cy="54"/>
              </a:xfrm>
              <a:custGeom>
                <a:avLst/>
                <a:gdLst>
                  <a:gd name="T0" fmla="*/ 11 w 11"/>
                  <a:gd name="T1" fmla="*/ 5 h 11"/>
                  <a:gd name="T2" fmla="*/ 3 w 11"/>
                  <a:gd name="T3" fmla="*/ 8 h 11"/>
                  <a:gd name="T4" fmla="*/ 6 w 11"/>
                  <a:gd name="T5" fmla="*/ 0 h 11"/>
                  <a:gd name="T6" fmla="*/ 11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cubicBezTo>
                      <a:pt x="10" y="9"/>
                      <a:pt x="6" y="11"/>
                      <a:pt x="3" y="8"/>
                    </a:cubicBezTo>
                    <a:cubicBezTo>
                      <a:pt x="0" y="5"/>
                      <a:pt x="2" y="0"/>
                      <a:pt x="6" y="0"/>
                    </a:cubicBezTo>
                    <a:cubicBezTo>
                      <a:pt x="10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2" name="Freeform 2212">
                <a:extLst>
                  <a:ext uri="{FF2B5EF4-FFF2-40B4-BE49-F238E27FC236}">
                    <a16:creationId xmlns:a16="http://schemas.microsoft.com/office/drawing/2014/main" id="{3ADCED05-761E-445D-BCC6-F3135600B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3669"/>
                <a:ext cx="53" cy="58"/>
              </a:xfrm>
              <a:custGeom>
                <a:avLst/>
                <a:gdLst>
                  <a:gd name="T0" fmla="*/ 11 w 11"/>
                  <a:gd name="T1" fmla="*/ 6 h 12"/>
                  <a:gd name="T2" fmla="*/ 3 w 11"/>
                  <a:gd name="T3" fmla="*/ 9 h 12"/>
                  <a:gd name="T4" fmla="*/ 6 w 11"/>
                  <a:gd name="T5" fmla="*/ 0 h 12"/>
                  <a:gd name="T6" fmla="*/ 11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cubicBezTo>
                      <a:pt x="11" y="10"/>
                      <a:pt x="6" y="12"/>
                      <a:pt x="3" y="9"/>
                    </a:cubicBezTo>
                    <a:cubicBezTo>
                      <a:pt x="0" y="6"/>
                      <a:pt x="2" y="1"/>
                      <a:pt x="6" y="0"/>
                    </a:cubicBezTo>
                    <a:cubicBezTo>
                      <a:pt x="10" y="1"/>
                      <a:pt x="11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3" name="Freeform 2213">
                <a:extLst>
                  <a:ext uri="{FF2B5EF4-FFF2-40B4-BE49-F238E27FC236}">
                    <a16:creationId xmlns:a16="http://schemas.microsoft.com/office/drawing/2014/main" id="{4C62D220-1C66-4948-87E0-220429A61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" y="3689"/>
                <a:ext cx="53" cy="57"/>
              </a:xfrm>
              <a:custGeom>
                <a:avLst/>
                <a:gdLst>
                  <a:gd name="T0" fmla="*/ 11 w 11"/>
                  <a:gd name="T1" fmla="*/ 6 h 12"/>
                  <a:gd name="T2" fmla="*/ 3 w 11"/>
                  <a:gd name="T3" fmla="*/ 8 h 12"/>
                  <a:gd name="T4" fmla="*/ 6 w 11"/>
                  <a:gd name="T5" fmla="*/ 0 h 12"/>
                  <a:gd name="T6" fmla="*/ 11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cubicBezTo>
                      <a:pt x="10" y="10"/>
                      <a:pt x="5" y="12"/>
                      <a:pt x="3" y="8"/>
                    </a:cubicBezTo>
                    <a:cubicBezTo>
                      <a:pt x="0" y="6"/>
                      <a:pt x="2" y="1"/>
                      <a:pt x="6" y="0"/>
                    </a:cubicBezTo>
                    <a:cubicBezTo>
                      <a:pt x="10" y="0"/>
                      <a:pt x="11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4" name="Freeform 2214">
                <a:extLst>
                  <a:ext uri="{FF2B5EF4-FFF2-40B4-BE49-F238E27FC236}">
                    <a16:creationId xmlns:a16="http://schemas.microsoft.com/office/drawing/2014/main" id="{F45A60EE-808D-404F-8B40-27C9BE2B6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" y="3703"/>
                <a:ext cx="53" cy="53"/>
              </a:xfrm>
              <a:custGeom>
                <a:avLst/>
                <a:gdLst>
                  <a:gd name="T0" fmla="*/ 11 w 11"/>
                  <a:gd name="T1" fmla="*/ 5 h 11"/>
                  <a:gd name="T2" fmla="*/ 3 w 11"/>
                  <a:gd name="T3" fmla="*/ 8 h 11"/>
                  <a:gd name="T4" fmla="*/ 6 w 11"/>
                  <a:gd name="T5" fmla="*/ 0 h 11"/>
                  <a:gd name="T6" fmla="*/ 11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cubicBezTo>
                      <a:pt x="10" y="10"/>
                      <a:pt x="5" y="11"/>
                      <a:pt x="3" y="8"/>
                    </a:cubicBezTo>
                    <a:cubicBezTo>
                      <a:pt x="0" y="5"/>
                      <a:pt x="2" y="0"/>
                      <a:pt x="6" y="0"/>
                    </a:cubicBezTo>
                    <a:cubicBezTo>
                      <a:pt x="10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5" name="Freeform 2215">
                <a:extLst>
                  <a:ext uri="{FF2B5EF4-FFF2-40B4-BE49-F238E27FC236}">
                    <a16:creationId xmlns:a16="http://schemas.microsoft.com/office/drawing/2014/main" id="{D840EAE8-512E-44EC-BBBE-68B76146F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" y="3722"/>
                <a:ext cx="53" cy="58"/>
              </a:xfrm>
              <a:custGeom>
                <a:avLst/>
                <a:gdLst>
                  <a:gd name="T0" fmla="*/ 10 w 11"/>
                  <a:gd name="T1" fmla="*/ 6 h 12"/>
                  <a:gd name="T2" fmla="*/ 2 w 11"/>
                  <a:gd name="T3" fmla="*/ 8 h 12"/>
                  <a:gd name="T4" fmla="*/ 6 w 11"/>
                  <a:gd name="T5" fmla="*/ 0 h 12"/>
                  <a:gd name="T6" fmla="*/ 10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0" y="6"/>
                    </a:moveTo>
                    <a:cubicBezTo>
                      <a:pt x="10" y="10"/>
                      <a:pt x="5" y="12"/>
                      <a:pt x="2" y="8"/>
                    </a:cubicBezTo>
                    <a:cubicBezTo>
                      <a:pt x="0" y="5"/>
                      <a:pt x="2" y="1"/>
                      <a:pt x="6" y="0"/>
                    </a:cubicBezTo>
                    <a:cubicBezTo>
                      <a:pt x="10" y="0"/>
                      <a:pt x="11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6" name="Freeform 2216">
                <a:extLst>
                  <a:ext uri="{FF2B5EF4-FFF2-40B4-BE49-F238E27FC236}">
                    <a16:creationId xmlns:a16="http://schemas.microsoft.com/office/drawing/2014/main" id="{3D7E7122-0F1B-4B2C-AF60-29A30B614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" y="3713"/>
                <a:ext cx="53" cy="53"/>
              </a:xfrm>
              <a:custGeom>
                <a:avLst/>
                <a:gdLst>
                  <a:gd name="T0" fmla="*/ 11 w 11"/>
                  <a:gd name="T1" fmla="*/ 5 h 11"/>
                  <a:gd name="T2" fmla="*/ 2 w 11"/>
                  <a:gd name="T3" fmla="*/ 8 h 11"/>
                  <a:gd name="T4" fmla="*/ 7 w 11"/>
                  <a:gd name="T5" fmla="*/ 0 h 11"/>
                  <a:gd name="T6" fmla="*/ 11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cubicBezTo>
                      <a:pt x="10" y="9"/>
                      <a:pt x="5" y="11"/>
                      <a:pt x="2" y="8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0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7" name="Freeform 2217">
                <a:extLst>
                  <a:ext uri="{FF2B5EF4-FFF2-40B4-BE49-F238E27FC236}">
                    <a16:creationId xmlns:a16="http://schemas.microsoft.com/office/drawing/2014/main" id="{2A407BCE-227E-40F9-BC93-D3318E330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5" y="3640"/>
                <a:ext cx="53" cy="58"/>
              </a:xfrm>
              <a:custGeom>
                <a:avLst/>
                <a:gdLst>
                  <a:gd name="T0" fmla="*/ 10 w 11"/>
                  <a:gd name="T1" fmla="*/ 6 h 12"/>
                  <a:gd name="T2" fmla="*/ 2 w 11"/>
                  <a:gd name="T3" fmla="*/ 8 h 12"/>
                  <a:gd name="T4" fmla="*/ 6 w 11"/>
                  <a:gd name="T5" fmla="*/ 0 h 12"/>
                  <a:gd name="T6" fmla="*/ 10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0" y="6"/>
                    </a:moveTo>
                    <a:cubicBezTo>
                      <a:pt x="9" y="10"/>
                      <a:pt x="4" y="12"/>
                      <a:pt x="2" y="8"/>
                    </a:cubicBezTo>
                    <a:cubicBezTo>
                      <a:pt x="0" y="5"/>
                      <a:pt x="2" y="0"/>
                      <a:pt x="6" y="0"/>
                    </a:cubicBezTo>
                    <a:cubicBezTo>
                      <a:pt x="10" y="0"/>
                      <a:pt x="11" y="3"/>
                      <a:pt x="10" y="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8" name="Freeform 2218">
                <a:extLst>
                  <a:ext uri="{FF2B5EF4-FFF2-40B4-BE49-F238E27FC236}">
                    <a16:creationId xmlns:a16="http://schemas.microsoft.com/office/drawing/2014/main" id="{70C13B2D-C9A4-4C68-B986-C813E6012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5" y="3563"/>
                <a:ext cx="53" cy="58"/>
              </a:xfrm>
              <a:custGeom>
                <a:avLst/>
                <a:gdLst>
                  <a:gd name="T0" fmla="*/ 11 w 11"/>
                  <a:gd name="T1" fmla="*/ 6 h 12"/>
                  <a:gd name="T2" fmla="*/ 2 w 11"/>
                  <a:gd name="T3" fmla="*/ 9 h 12"/>
                  <a:gd name="T4" fmla="*/ 7 w 11"/>
                  <a:gd name="T5" fmla="*/ 0 h 12"/>
                  <a:gd name="T6" fmla="*/ 11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cubicBezTo>
                      <a:pt x="10" y="10"/>
                      <a:pt x="5" y="12"/>
                      <a:pt x="2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1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9" name="Freeform 2219">
                <a:extLst>
                  <a:ext uri="{FF2B5EF4-FFF2-40B4-BE49-F238E27FC236}">
                    <a16:creationId xmlns:a16="http://schemas.microsoft.com/office/drawing/2014/main" id="{221C249D-D751-4007-B2EB-95EA3B976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1" y="3501"/>
                <a:ext cx="53" cy="57"/>
              </a:xfrm>
              <a:custGeom>
                <a:avLst/>
                <a:gdLst>
                  <a:gd name="T0" fmla="*/ 11 w 11"/>
                  <a:gd name="T1" fmla="*/ 6 h 12"/>
                  <a:gd name="T2" fmla="*/ 2 w 11"/>
                  <a:gd name="T3" fmla="*/ 9 h 12"/>
                  <a:gd name="T4" fmla="*/ 6 w 11"/>
                  <a:gd name="T5" fmla="*/ 0 h 12"/>
                  <a:gd name="T6" fmla="*/ 11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cubicBezTo>
                      <a:pt x="10" y="10"/>
                      <a:pt x="5" y="12"/>
                      <a:pt x="2" y="9"/>
                    </a:cubicBezTo>
                    <a:cubicBezTo>
                      <a:pt x="0" y="5"/>
                      <a:pt x="2" y="0"/>
                      <a:pt x="6" y="0"/>
                    </a:cubicBezTo>
                    <a:cubicBezTo>
                      <a:pt x="10" y="0"/>
                      <a:pt x="11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0" name="Freeform 2220">
                <a:extLst>
                  <a:ext uri="{FF2B5EF4-FFF2-40B4-BE49-F238E27FC236}">
                    <a16:creationId xmlns:a16="http://schemas.microsoft.com/office/drawing/2014/main" id="{42318DE0-0AAE-4CC0-A728-7E3E4AD43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3" y="3491"/>
                <a:ext cx="58" cy="58"/>
              </a:xfrm>
              <a:custGeom>
                <a:avLst/>
                <a:gdLst>
                  <a:gd name="T0" fmla="*/ 12 w 12"/>
                  <a:gd name="T1" fmla="*/ 6 h 12"/>
                  <a:gd name="T2" fmla="*/ 2 w 12"/>
                  <a:gd name="T3" fmla="*/ 8 h 12"/>
                  <a:gd name="T4" fmla="*/ 7 w 12"/>
                  <a:gd name="T5" fmla="*/ 0 h 12"/>
                  <a:gd name="T6" fmla="*/ 12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2" y="6"/>
                    </a:moveTo>
                    <a:cubicBezTo>
                      <a:pt x="11" y="10"/>
                      <a:pt x="5" y="12"/>
                      <a:pt x="2" y="8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1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1" name="Freeform 2221">
                <a:extLst>
                  <a:ext uri="{FF2B5EF4-FFF2-40B4-BE49-F238E27FC236}">
                    <a16:creationId xmlns:a16="http://schemas.microsoft.com/office/drawing/2014/main" id="{671AEE06-EB75-4477-99AB-E210F8547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" y="3438"/>
                <a:ext cx="58" cy="63"/>
              </a:xfrm>
              <a:custGeom>
                <a:avLst/>
                <a:gdLst>
                  <a:gd name="T0" fmla="*/ 11 w 12"/>
                  <a:gd name="T1" fmla="*/ 6 h 13"/>
                  <a:gd name="T2" fmla="*/ 2 w 12"/>
                  <a:gd name="T3" fmla="*/ 9 h 13"/>
                  <a:gd name="T4" fmla="*/ 7 w 12"/>
                  <a:gd name="T5" fmla="*/ 0 h 13"/>
                  <a:gd name="T6" fmla="*/ 11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10" y="11"/>
                      <a:pt x="5" y="13"/>
                      <a:pt x="2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2" name="Freeform 2222">
                <a:extLst>
                  <a:ext uri="{FF2B5EF4-FFF2-40B4-BE49-F238E27FC236}">
                    <a16:creationId xmlns:a16="http://schemas.microsoft.com/office/drawing/2014/main" id="{96252008-BAC0-4797-8C77-737A9FA28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4" y="3356"/>
                <a:ext cx="58" cy="63"/>
              </a:xfrm>
              <a:custGeom>
                <a:avLst/>
                <a:gdLst>
                  <a:gd name="T0" fmla="*/ 11 w 12"/>
                  <a:gd name="T1" fmla="*/ 6 h 13"/>
                  <a:gd name="T2" fmla="*/ 2 w 12"/>
                  <a:gd name="T3" fmla="*/ 9 h 13"/>
                  <a:gd name="T4" fmla="*/ 7 w 12"/>
                  <a:gd name="T5" fmla="*/ 0 h 13"/>
                  <a:gd name="T6" fmla="*/ 11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10" y="11"/>
                      <a:pt x="4" y="13"/>
                      <a:pt x="2" y="9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1" y="0"/>
                      <a:pt x="12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3" name="Freeform 2223">
                <a:extLst>
                  <a:ext uri="{FF2B5EF4-FFF2-40B4-BE49-F238E27FC236}">
                    <a16:creationId xmlns:a16="http://schemas.microsoft.com/office/drawing/2014/main" id="{A352C4A5-81E7-4CA9-B402-18593FD33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" y="3346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2 w 12"/>
                  <a:gd name="T3" fmla="*/ 9 h 13"/>
                  <a:gd name="T4" fmla="*/ 7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4" name="Freeform 2224">
                <a:extLst>
                  <a:ext uri="{FF2B5EF4-FFF2-40B4-BE49-F238E27FC236}">
                    <a16:creationId xmlns:a16="http://schemas.microsoft.com/office/drawing/2014/main" id="{566FFB29-169B-4BF6-B3CE-08F0311A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2" y="3380"/>
                <a:ext cx="58" cy="63"/>
              </a:xfrm>
              <a:custGeom>
                <a:avLst/>
                <a:gdLst>
                  <a:gd name="T0" fmla="*/ 12 w 12"/>
                  <a:gd name="T1" fmla="*/ 7 h 13"/>
                  <a:gd name="T2" fmla="*/ 2 w 12"/>
                  <a:gd name="T3" fmla="*/ 10 h 13"/>
                  <a:gd name="T4" fmla="*/ 7 w 12"/>
                  <a:gd name="T5" fmla="*/ 0 h 13"/>
                  <a:gd name="T6" fmla="*/ 12 w 12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1" y="11"/>
                      <a:pt x="5" y="13"/>
                      <a:pt x="2" y="10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1" y="1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5" name="Freeform 2225">
                <a:extLst>
                  <a:ext uri="{FF2B5EF4-FFF2-40B4-BE49-F238E27FC236}">
                    <a16:creationId xmlns:a16="http://schemas.microsoft.com/office/drawing/2014/main" id="{0E6D35CB-B346-43AC-80A0-7A2FB62D0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" y="3428"/>
                <a:ext cx="58" cy="58"/>
              </a:xfrm>
              <a:custGeom>
                <a:avLst/>
                <a:gdLst>
                  <a:gd name="T0" fmla="*/ 12 w 12"/>
                  <a:gd name="T1" fmla="*/ 6 h 12"/>
                  <a:gd name="T2" fmla="*/ 3 w 12"/>
                  <a:gd name="T3" fmla="*/ 9 h 12"/>
                  <a:gd name="T4" fmla="*/ 7 w 12"/>
                  <a:gd name="T5" fmla="*/ 0 h 12"/>
                  <a:gd name="T6" fmla="*/ 12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2" y="6"/>
                    </a:moveTo>
                    <a:cubicBezTo>
                      <a:pt x="11" y="10"/>
                      <a:pt x="5" y="12"/>
                      <a:pt x="3" y="9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1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6" name="Freeform 2226">
                <a:extLst>
                  <a:ext uri="{FF2B5EF4-FFF2-40B4-BE49-F238E27FC236}">
                    <a16:creationId xmlns:a16="http://schemas.microsoft.com/office/drawing/2014/main" id="{5B570AA2-436E-498E-8E9C-03934A611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4" y="3491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9 h 13"/>
                  <a:gd name="T4" fmla="*/ 7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1" y="11"/>
                      <a:pt x="6" y="13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7" name="Freeform 2227">
                <a:extLst>
                  <a:ext uri="{FF2B5EF4-FFF2-40B4-BE49-F238E27FC236}">
                    <a16:creationId xmlns:a16="http://schemas.microsoft.com/office/drawing/2014/main" id="{A457BDF3-3382-4794-8961-3E2B00CEB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" y="3419"/>
                <a:ext cx="58" cy="62"/>
              </a:xfrm>
              <a:custGeom>
                <a:avLst/>
                <a:gdLst>
                  <a:gd name="T0" fmla="*/ 11 w 12"/>
                  <a:gd name="T1" fmla="*/ 6 h 13"/>
                  <a:gd name="T2" fmla="*/ 2 w 12"/>
                  <a:gd name="T3" fmla="*/ 9 h 13"/>
                  <a:gd name="T4" fmla="*/ 7 w 12"/>
                  <a:gd name="T5" fmla="*/ 0 h 13"/>
                  <a:gd name="T6" fmla="*/ 11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8" name="Freeform 2228">
                <a:extLst>
                  <a:ext uri="{FF2B5EF4-FFF2-40B4-BE49-F238E27FC236}">
                    <a16:creationId xmlns:a16="http://schemas.microsoft.com/office/drawing/2014/main" id="{09CF2E61-2CAC-44EB-9A91-8A4286C3E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" y="3337"/>
                <a:ext cx="57" cy="62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9 h 13"/>
                  <a:gd name="T4" fmla="*/ 7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1" y="11"/>
                      <a:pt x="5" y="13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9" name="Freeform 2229">
                <a:extLst>
                  <a:ext uri="{FF2B5EF4-FFF2-40B4-BE49-F238E27FC236}">
                    <a16:creationId xmlns:a16="http://schemas.microsoft.com/office/drawing/2014/main" id="{E3A5D5FF-3057-424D-8DE4-B6605BD5B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6" y="3332"/>
                <a:ext cx="63" cy="63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9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0" name="Freeform 2230">
                <a:extLst>
                  <a:ext uri="{FF2B5EF4-FFF2-40B4-BE49-F238E27FC236}">
                    <a16:creationId xmlns:a16="http://schemas.microsoft.com/office/drawing/2014/main" id="{6FF221CC-3B66-4C3E-8237-036C7729F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3" y="3385"/>
                <a:ext cx="58" cy="58"/>
              </a:xfrm>
              <a:custGeom>
                <a:avLst/>
                <a:gdLst>
                  <a:gd name="T0" fmla="*/ 12 w 12"/>
                  <a:gd name="T1" fmla="*/ 6 h 12"/>
                  <a:gd name="T2" fmla="*/ 3 w 12"/>
                  <a:gd name="T3" fmla="*/ 9 h 12"/>
                  <a:gd name="T4" fmla="*/ 7 w 12"/>
                  <a:gd name="T5" fmla="*/ 0 h 12"/>
                  <a:gd name="T6" fmla="*/ 12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2" y="6"/>
                    </a:moveTo>
                    <a:cubicBezTo>
                      <a:pt x="12" y="11"/>
                      <a:pt x="6" y="12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1" name="Freeform 2231">
                <a:extLst>
                  <a:ext uri="{FF2B5EF4-FFF2-40B4-BE49-F238E27FC236}">
                    <a16:creationId xmlns:a16="http://schemas.microsoft.com/office/drawing/2014/main" id="{5EFEE745-D128-4B53-B5AF-0BCE78A5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3452"/>
                <a:ext cx="58" cy="63"/>
              </a:xfrm>
              <a:custGeom>
                <a:avLst/>
                <a:gdLst>
                  <a:gd name="T0" fmla="*/ 11 w 12"/>
                  <a:gd name="T1" fmla="*/ 6 h 13"/>
                  <a:gd name="T2" fmla="*/ 2 w 12"/>
                  <a:gd name="T3" fmla="*/ 9 h 13"/>
                  <a:gd name="T4" fmla="*/ 6 w 12"/>
                  <a:gd name="T5" fmla="*/ 0 h 13"/>
                  <a:gd name="T6" fmla="*/ 11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11" y="11"/>
                      <a:pt x="5" y="13"/>
                      <a:pt x="2" y="9"/>
                    </a:cubicBezTo>
                    <a:cubicBezTo>
                      <a:pt x="0" y="6"/>
                      <a:pt x="1" y="0"/>
                      <a:pt x="6" y="0"/>
                    </a:cubicBezTo>
                    <a:cubicBezTo>
                      <a:pt x="10" y="0"/>
                      <a:pt x="12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2" name="Freeform 2232">
                <a:extLst>
                  <a:ext uri="{FF2B5EF4-FFF2-40B4-BE49-F238E27FC236}">
                    <a16:creationId xmlns:a16="http://schemas.microsoft.com/office/drawing/2014/main" id="{60ECD553-4A06-4ECA-86F3-0AFD09AFC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8" y="3443"/>
                <a:ext cx="53" cy="58"/>
              </a:xfrm>
              <a:custGeom>
                <a:avLst/>
                <a:gdLst>
                  <a:gd name="T0" fmla="*/ 11 w 11"/>
                  <a:gd name="T1" fmla="*/ 6 h 12"/>
                  <a:gd name="T2" fmla="*/ 2 w 11"/>
                  <a:gd name="T3" fmla="*/ 9 h 12"/>
                  <a:gd name="T4" fmla="*/ 6 w 11"/>
                  <a:gd name="T5" fmla="*/ 0 h 12"/>
                  <a:gd name="T6" fmla="*/ 11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cubicBezTo>
                      <a:pt x="11" y="10"/>
                      <a:pt x="5" y="12"/>
                      <a:pt x="2" y="9"/>
                    </a:cubicBezTo>
                    <a:cubicBezTo>
                      <a:pt x="0" y="6"/>
                      <a:pt x="1" y="0"/>
                      <a:pt x="6" y="0"/>
                    </a:cubicBezTo>
                    <a:cubicBezTo>
                      <a:pt x="10" y="0"/>
                      <a:pt x="11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3" name="Freeform 2233">
                <a:extLst>
                  <a:ext uri="{FF2B5EF4-FFF2-40B4-BE49-F238E27FC236}">
                    <a16:creationId xmlns:a16="http://schemas.microsoft.com/office/drawing/2014/main" id="{93697BE1-3F14-467C-AF46-0668655E6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" y="3501"/>
                <a:ext cx="53" cy="57"/>
              </a:xfrm>
              <a:custGeom>
                <a:avLst/>
                <a:gdLst>
                  <a:gd name="T0" fmla="*/ 11 w 11"/>
                  <a:gd name="T1" fmla="*/ 5 h 12"/>
                  <a:gd name="T2" fmla="*/ 2 w 11"/>
                  <a:gd name="T3" fmla="*/ 8 h 12"/>
                  <a:gd name="T4" fmla="*/ 5 w 11"/>
                  <a:gd name="T5" fmla="*/ 0 h 12"/>
                  <a:gd name="T6" fmla="*/ 11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5"/>
                    </a:moveTo>
                    <a:cubicBezTo>
                      <a:pt x="11" y="10"/>
                      <a:pt x="6" y="12"/>
                      <a:pt x="2" y="8"/>
                    </a:cubicBezTo>
                    <a:cubicBezTo>
                      <a:pt x="0" y="5"/>
                      <a:pt x="1" y="0"/>
                      <a:pt x="5" y="0"/>
                    </a:cubicBezTo>
                    <a:cubicBezTo>
                      <a:pt x="9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4" name="Freeform 2234">
                <a:extLst>
                  <a:ext uri="{FF2B5EF4-FFF2-40B4-BE49-F238E27FC236}">
                    <a16:creationId xmlns:a16="http://schemas.microsoft.com/office/drawing/2014/main" id="{21FEE9FA-4B95-4F15-9FB0-73DB6F5AE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3433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9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2" y="0"/>
                      <a:pt x="6" y="0"/>
                    </a:cubicBezTo>
                    <a:cubicBezTo>
                      <a:pt x="10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5" name="Freeform 2235">
                <a:extLst>
                  <a:ext uri="{FF2B5EF4-FFF2-40B4-BE49-F238E27FC236}">
                    <a16:creationId xmlns:a16="http://schemas.microsoft.com/office/drawing/2014/main" id="{44059C32-B5DB-461C-B2FE-2BDC3E10A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8" y="3361"/>
                <a:ext cx="62" cy="58"/>
              </a:xfrm>
              <a:custGeom>
                <a:avLst/>
                <a:gdLst>
                  <a:gd name="T0" fmla="*/ 13 w 13"/>
                  <a:gd name="T1" fmla="*/ 6 h 12"/>
                  <a:gd name="T2" fmla="*/ 3 w 13"/>
                  <a:gd name="T3" fmla="*/ 9 h 12"/>
                  <a:gd name="T4" fmla="*/ 7 w 13"/>
                  <a:gd name="T5" fmla="*/ 0 h 12"/>
                  <a:gd name="T6" fmla="*/ 13 w 13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2">
                    <a:moveTo>
                      <a:pt x="13" y="6"/>
                    </a:moveTo>
                    <a:cubicBezTo>
                      <a:pt x="12" y="10"/>
                      <a:pt x="7" y="12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6" name="Freeform 2236">
                <a:extLst>
                  <a:ext uri="{FF2B5EF4-FFF2-40B4-BE49-F238E27FC236}">
                    <a16:creationId xmlns:a16="http://schemas.microsoft.com/office/drawing/2014/main" id="{138C9339-108F-47E3-BEDE-B559ECBC3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3293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9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1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7" name="Freeform 2237">
                <a:extLst>
                  <a:ext uri="{FF2B5EF4-FFF2-40B4-BE49-F238E27FC236}">
                    <a16:creationId xmlns:a16="http://schemas.microsoft.com/office/drawing/2014/main" id="{1AB55ACC-A9CC-4159-AD30-4BB3EE3F7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" y="3404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9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7" y="13"/>
                      <a:pt x="3" y="9"/>
                    </a:cubicBezTo>
                    <a:cubicBezTo>
                      <a:pt x="0" y="6"/>
                      <a:pt x="1" y="1"/>
                      <a:pt x="6" y="0"/>
                    </a:cubicBezTo>
                    <a:cubicBezTo>
                      <a:pt x="11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8" name="Freeform 2238">
                <a:extLst>
                  <a:ext uri="{FF2B5EF4-FFF2-40B4-BE49-F238E27FC236}">
                    <a16:creationId xmlns:a16="http://schemas.microsoft.com/office/drawing/2014/main" id="{C8379EEA-9EE6-494C-A849-F5461EA0E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" y="3303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10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6" y="13"/>
                      <a:pt x="3" y="10"/>
                    </a:cubicBezTo>
                    <a:cubicBezTo>
                      <a:pt x="0" y="6"/>
                      <a:pt x="1" y="1"/>
                      <a:pt x="6" y="0"/>
                    </a:cubicBezTo>
                    <a:cubicBezTo>
                      <a:pt x="10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9" name="Freeform 2239">
                <a:extLst>
                  <a:ext uri="{FF2B5EF4-FFF2-40B4-BE49-F238E27FC236}">
                    <a16:creationId xmlns:a16="http://schemas.microsoft.com/office/drawing/2014/main" id="{064FF0F9-C01C-4C35-810B-C17408748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3226"/>
                <a:ext cx="63" cy="67"/>
              </a:xfrm>
              <a:custGeom>
                <a:avLst/>
                <a:gdLst>
                  <a:gd name="T0" fmla="*/ 12 w 13"/>
                  <a:gd name="T1" fmla="*/ 6 h 14"/>
                  <a:gd name="T2" fmla="*/ 3 w 13"/>
                  <a:gd name="T3" fmla="*/ 10 h 14"/>
                  <a:gd name="T4" fmla="*/ 6 w 13"/>
                  <a:gd name="T5" fmla="*/ 0 h 14"/>
                  <a:gd name="T6" fmla="*/ 12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2" y="6"/>
                    </a:moveTo>
                    <a:cubicBezTo>
                      <a:pt x="12" y="11"/>
                      <a:pt x="6" y="14"/>
                      <a:pt x="3" y="10"/>
                    </a:cubicBezTo>
                    <a:cubicBezTo>
                      <a:pt x="0" y="6"/>
                      <a:pt x="1" y="0"/>
                      <a:pt x="6" y="0"/>
                    </a:cubicBezTo>
                    <a:cubicBezTo>
                      <a:pt x="11" y="0"/>
                      <a:pt x="13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0" name="Freeform 2240">
                <a:extLst>
                  <a:ext uri="{FF2B5EF4-FFF2-40B4-BE49-F238E27FC236}">
                    <a16:creationId xmlns:a16="http://schemas.microsoft.com/office/drawing/2014/main" id="{62BBCA71-5761-44EF-8E92-6A7DDA6DE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3370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9 h 13"/>
                  <a:gd name="T4" fmla="*/ 6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1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1" name="Freeform 2241">
                <a:extLst>
                  <a:ext uri="{FF2B5EF4-FFF2-40B4-BE49-F238E27FC236}">
                    <a16:creationId xmlns:a16="http://schemas.microsoft.com/office/drawing/2014/main" id="{980A1876-43CC-4E30-8400-AA5C922A1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2" y="3293"/>
                <a:ext cx="63" cy="63"/>
              </a:xfrm>
              <a:custGeom>
                <a:avLst/>
                <a:gdLst>
                  <a:gd name="T0" fmla="*/ 12 w 13"/>
                  <a:gd name="T1" fmla="*/ 6 h 13"/>
                  <a:gd name="T2" fmla="*/ 3 w 13"/>
                  <a:gd name="T3" fmla="*/ 9 h 13"/>
                  <a:gd name="T4" fmla="*/ 7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3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2" name="Freeform 2242">
                <a:extLst>
                  <a:ext uri="{FF2B5EF4-FFF2-40B4-BE49-F238E27FC236}">
                    <a16:creationId xmlns:a16="http://schemas.microsoft.com/office/drawing/2014/main" id="{DF04BE8D-279F-4276-9A42-0570F6A0A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" y="3226"/>
                <a:ext cx="63" cy="62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9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3" name="Freeform 2243">
                <a:extLst>
                  <a:ext uri="{FF2B5EF4-FFF2-40B4-BE49-F238E27FC236}">
                    <a16:creationId xmlns:a16="http://schemas.microsoft.com/office/drawing/2014/main" id="{631D4E1A-CE3D-4E3E-972D-F29883E9A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3" y="3163"/>
                <a:ext cx="63" cy="68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7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2" y="12"/>
                      <a:pt x="6" y="14"/>
                      <a:pt x="3" y="10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2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4" name="Freeform 2244">
                <a:extLst>
                  <a:ext uri="{FF2B5EF4-FFF2-40B4-BE49-F238E27FC236}">
                    <a16:creationId xmlns:a16="http://schemas.microsoft.com/office/drawing/2014/main" id="{4AD0B6E0-4FE5-4C6F-AF41-8D1C83CAE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" y="3091"/>
                <a:ext cx="67" cy="67"/>
              </a:xfrm>
              <a:custGeom>
                <a:avLst/>
                <a:gdLst>
                  <a:gd name="T0" fmla="*/ 13 w 14"/>
                  <a:gd name="T1" fmla="*/ 7 h 14"/>
                  <a:gd name="T2" fmla="*/ 3 w 14"/>
                  <a:gd name="T3" fmla="*/ 10 h 14"/>
                  <a:gd name="T4" fmla="*/ 8 w 14"/>
                  <a:gd name="T5" fmla="*/ 0 h 14"/>
                  <a:gd name="T6" fmla="*/ 13 w 14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3" y="7"/>
                    </a:moveTo>
                    <a:cubicBezTo>
                      <a:pt x="13" y="12"/>
                      <a:pt x="7" y="14"/>
                      <a:pt x="3" y="10"/>
                    </a:cubicBezTo>
                    <a:cubicBezTo>
                      <a:pt x="0" y="7"/>
                      <a:pt x="2" y="1"/>
                      <a:pt x="8" y="0"/>
                    </a:cubicBezTo>
                    <a:cubicBezTo>
                      <a:pt x="12" y="0"/>
                      <a:pt x="14" y="4"/>
                      <a:pt x="1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5" name="Freeform 2245">
                <a:extLst>
                  <a:ext uri="{FF2B5EF4-FFF2-40B4-BE49-F238E27FC236}">
                    <a16:creationId xmlns:a16="http://schemas.microsoft.com/office/drawing/2014/main" id="{050046FF-045B-46BF-BDED-7DA671F36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3149"/>
                <a:ext cx="63" cy="62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9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6" name="Freeform 2246">
                <a:extLst>
                  <a:ext uri="{FF2B5EF4-FFF2-40B4-BE49-F238E27FC236}">
                    <a16:creationId xmlns:a16="http://schemas.microsoft.com/office/drawing/2014/main" id="{8DEBC11F-3F04-4CE7-AA78-2FB3B80F1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4" y="3081"/>
                <a:ext cx="63" cy="68"/>
              </a:xfrm>
              <a:custGeom>
                <a:avLst/>
                <a:gdLst>
                  <a:gd name="T0" fmla="*/ 13 w 13"/>
                  <a:gd name="T1" fmla="*/ 6 h 14"/>
                  <a:gd name="T2" fmla="*/ 3 w 13"/>
                  <a:gd name="T3" fmla="*/ 10 h 14"/>
                  <a:gd name="T4" fmla="*/ 7 w 13"/>
                  <a:gd name="T5" fmla="*/ 0 h 14"/>
                  <a:gd name="T6" fmla="*/ 13 w 13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cubicBezTo>
                      <a:pt x="13" y="11"/>
                      <a:pt x="6" y="14"/>
                      <a:pt x="3" y="10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7" name="Freeform 2247">
                <a:extLst>
                  <a:ext uri="{FF2B5EF4-FFF2-40B4-BE49-F238E27FC236}">
                    <a16:creationId xmlns:a16="http://schemas.microsoft.com/office/drawing/2014/main" id="{0453F463-E0AC-48CD-A687-B9BBAA208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3153"/>
                <a:ext cx="63" cy="63"/>
              </a:xfrm>
              <a:custGeom>
                <a:avLst/>
                <a:gdLst>
                  <a:gd name="T0" fmla="*/ 12 w 13"/>
                  <a:gd name="T1" fmla="*/ 6 h 13"/>
                  <a:gd name="T2" fmla="*/ 3 w 13"/>
                  <a:gd name="T3" fmla="*/ 10 h 13"/>
                  <a:gd name="T4" fmla="*/ 6 w 13"/>
                  <a:gd name="T5" fmla="*/ 0 h 13"/>
                  <a:gd name="T6" fmla="*/ 12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6"/>
                    </a:moveTo>
                    <a:cubicBezTo>
                      <a:pt x="12" y="11"/>
                      <a:pt x="6" y="13"/>
                      <a:pt x="3" y="10"/>
                    </a:cubicBezTo>
                    <a:cubicBezTo>
                      <a:pt x="0" y="6"/>
                      <a:pt x="1" y="0"/>
                      <a:pt x="6" y="0"/>
                    </a:cubicBezTo>
                    <a:cubicBezTo>
                      <a:pt x="11" y="0"/>
                      <a:pt x="13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8" name="Freeform 2248">
                <a:extLst>
                  <a:ext uri="{FF2B5EF4-FFF2-40B4-BE49-F238E27FC236}">
                    <a16:creationId xmlns:a16="http://schemas.microsoft.com/office/drawing/2014/main" id="{D4326805-08C2-4170-88BE-52EBCEEC6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3221"/>
                <a:ext cx="63" cy="63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9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9" name="Freeform 2249">
                <a:extLst>
                  <a:ext uri="{FF2B5EF4-FFF2-40B4-BE49-F238E27FC236}">
                    <a16:creationId xmlns:a16="http://schemas.microsoft.com/office/drawing/2014/main" id="{ECF26281-CD49-4180-AEAA-5324DB468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3375"/>
                <a:ext cx="58" cy="63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9 h 13"/>
                  <a:gd name="T4" fmla="*/ 7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0" name="Freeform 2250">
                <a:extLst>
                  <a:ext uri="{FF2B5EF4-FFF2-40B4-BE49-F238E27FC236}">
                    <a16:creationId xmlns:a16="http://schemas.microsoft.com/office/drawing/2014/main" id="{1AD626F8-6458-4A89-AC5D-426235206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3308"/>
                <a:ext cx="58" cy="62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10 h 13"/>
                  <a:gd name="T4" fmla="*/ 7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2" y="11"/>
                      <a:pt x="6" y="13"/>
                      <a:pt x="3" y="10"/>
                    </a:cubicBezTo>
                    <a:cubicBezTo>
                      <a:pt x="0" y="6"/>
                      <a:pt x="1" y="1"/>
                      <a:pt x="7" y="0"/>
                    </a:cubicBezTo>
                    <a:cubicBezTo>
                      <a:pt x="11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1" name="Freeform 2251">
                <a:extLst>
                  <a:ext uri="{FF2B5EF4-FFF2-40B4-BE49-F238E27FC236}">
                    <a16:creationId xmlns:a16="http://schemas.microsoft.com/office/drawing/2014/main" id="{2BD57DC3-38B2-4C8E-A3C5-08FEEBE01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7" y="3250"/>
                <a:ext cx="63" cy="63"/>
              </a:xfrm>
              <a:custGeom>
                <a:avLst/>
                <a:gdLst>
                  <a:gd name="T0" fmla="*/ 13 w 13"/>
                  <a:gd name="T1" fmla="*/ 6 h 13"/>
                  <a:gd name="T2" fmla="*/ 3 w 13"/>
                  <a:gd name="T3" fmla="*/ 9 h 13"/>
                  <a:gd name="T4" fmla="*/ 7 w 13"/>
                  <a:gd name="T5" fmla="*/ 0 h 13"/>
                  <a:gd name="T6" fmla="*/ 13 w 13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3" y="6"/>
                    </a:moveTo>
                    <a:cubicBezTo>
                      <a:pt x="12" y="11"/>
                      <a:pt x="6" y="13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3" y="4"/>
                      <a:pt x="13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2" name="Freeform 2252">
                <a:extLst>
                  <a:ext uri="{FF2B5EF4-FFF2-40B4-BE49-F238E27FC236}">
                    <a16:creationId xmlns:a16="http://schemas.microsoft.com/office/drawing/2014/main" id="{C8D32635-8A0B-46FE-8CF3-BC78C69FD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9" y="3260"/>
                <a:ext cx="63" cy="62"/>
              </a:xfrm>
              <a:custGeom>
                <a:avLst/>
                <a:gdLst>
                  <a:gd name="T0" fmla="*/ 12 w 13"/>
                  <a:gd name="T1" fmla="*/ 7 h 13"/>
                  <a:gd name="T2" fmla="*/ 3 w 13"/>
                  <a:gd name="T3" fmla="*/ 10 h 13"/>
                  <a:gd name="T4" fmla="*/ 7 w 13"/>
                  <a:gd name="T5" fmla="*/ 0 h 13"/>
                  <a:gd name="T6" fmla="*/ 12 w 13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12" y="12"/>
                      <a:pt x="6" y="13"/>
                      <a:pt x="3" y="10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1" y="0"/>
                      <a:pt x="13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3" name="Freeform 2253">
                <a:extLst>
                  <a:ext uri="{FF2B5EF4-FFF2-40B4-BE49-F238E27FC236}">
                    <a16:creationId xmlns:a16="http://schemas.microsoft.com/office/drawing/2014/main" id="{6222854D-2B8E-4BFB-A7B3-2DB7E8C9A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2" y="3476"/>
                <a:ext cx="58" cy="58"/>
              </a:xfrm>
              <a:custGeom>
                <a:avLst/>
                <a:gdLst>
                  <a:gd name="T0" fmla="*/ 11 w 12"/>
                  <a:gd name="T1" fmla="*/ 6 h 12"/>
                  <a:gd name="T2" fmla="*/ 2 w 12"/>
                  <a:gd name="T3" fmla="*/ 9 h 12"/>
                  <a:gd name="T4" fmla="*/ 6 w 12"/>
                  <a:gd name="T5" fmla="*/ 0 h 12"/>
                  <a:gd name="T6" fmla="*/ 11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11" y="10"/>
                      <a:pt x="5" y="12"/>
                      <a:pt x="2" y="9"/>
                    </a:cubicBezTo>
                    <a:cubicBezTo>
                      <a:pt x="0" y="5"/>
                      <a:pt x="1" y="0"/>
                      <a:pt x="6" y="0"/>
                    </a:cubicBezTo>
                    <a:cubicBezTo>
                      <a:pt x="10" y="0"/>
                      <a:pt x="12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4" name="Freeform 2254">
                <a:extLst>
                  <a:ext uri="{FF2B5EF4-FFF2-40B4-BE49-F238E27FC236}">
                    <a16:creationId xmlns:a16="http://schemas.microsoft.com/office/drawing/2014/main" id="{F0C3C4FA-3818-4C6F-ABC2-63B85A4F6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" y="3414"/>
                <a:ext cx="57" cy="62"/>
              </a:xfrm>
              <a:custGeom>
                <a:avLst/>
                <a:gdLst>
                  <a:gd name="T0" fmla="*/ 12 w 12"/>
                  <a:gd name="T1" fmla="*/ 6 h 13"/>
                  <a:gd name="T2" fmla="*/ 3 w 12"/>
                  <a:gd name="T3" fmla="*/ 9 h 13"/>
                  <a:gd name="T4" fmla="*/ 7 w 12"/>
                  <a:gd name="T5" fmla="*/ 0 h 13"/>
                  <a:gd name="T6" fmla="*/ 12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2" y="6"/>
                    </a:moveTo>
                    <a:cubicBezTo>
                      <a:pt x="11" y="11"/>
                      <a:pt x="6" y="13"/>
                      <a:pt x="3" y="9"/>
                    </a:cubicBezTo>
                    <a:cubicBezTo>
                      <a:pt x="0" y="6"/>
                      <a:pt x="2" y="1"/>
                      <a:pt x="7" y="0"/>
                    </a:cubicBezTo>
                    <a:cubicBezTo>
                      <a:pt x="11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5" name="Freeform 2255">
                <a:extLst>
                  <a:ext uri="{FF2B5EF4-FFF2-40B4-BE49-F238E27FC236}">
                    <a16:creationId xmlns:a16="http://schemas.microsoft.com/office/drawing/2014/main" id="{86A19806-0302-4E7F-9FF0-C2906E6FB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2" y="3645"/>
                <a:ext cx="53" cy="53"/>
              </a:xfrm>
              <a:custGeom>
                <a:avLst/>
                <a:gdLst>
                  <a:gd name="T0" fmla="*/ 11 w 11"/>
                  <a:gd name="T1" fmla="*/ 5 h 11"/>
                  <a:gd name="T2" fmla="*/ 2 w 11"/>
                  <a:gd name="T3" fmla="*/ 8 h 11"/>
                  <a:gd name="T4" fmla="*/ 7 w 11"/>
                  <a:gd name="T5" fmla="*/ 0 h 11"/>
                  <a:gd name="T6" fmla="*/ 11 w 11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cubicBezTo>
                      <a:pt x="10" y="10"/>
                      <a:pt x="5" y="11"/>
                      <a:pt x="2" y="8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0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6" name="Freeform 2256">
                <a:extLst>
                  <a:ext uri="{FF2B5EF4-FFF2-40B4-BE49-F238E27FC236}">
                    <a16:creationId xmlns:a16="http://schemas.microsoft.com/office/drawing/2014/main" id="{AF87EA99-0783-4E88-B8B1-D80F2C97E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8" y="3568"/>
                <a:ext cx="58" cy="58"/>
              </a:xfrm>
              <a:custGeom>
                <a:avLst/>
                <a:gdLst>
                  <a:gd name="T0" fmla="*/ 11 w 12"/>
                  <a:gd name="T1" fmla="*/ 6 h 12"/>
                  <a:gd name="T2" fmla="*/ 2 w 12"/>
                  <a:gd name="T3" fmla="*/ 9 h 12"/>
                  <a:gd name="T4" fmla="*/ 7 w 12"/>
                  <a:gd name="T5" fmla="*/ 0 h 12"/>
                  <a:gd name="T6" fmla="*/ 11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10" y="10"/>
                      <a:pt x="5" y="12"/>
                      <a:pt x="2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0" y="0"/>
                      <a:pt x="12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7" name="Freeform 2257">
                <a:extLst>
                  <a:ext uri="{FF2B5EF4-FFF2-40B4-BE49-F238E27FC236}">
                    <a16:creationId xmlns:a16="http://schemas.microsoft.com/office/drawing/2014/main" id="{E642248E-BF11-4B9C-86A4-1BA344479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" y="3631"/>
                <a:ext cx="58" cy="58"/>
              </a:xfrm>
              <a:custGeom>
                <a:avLst/>
                <a:gdLst>
                  <a:gd name="T0" fmla="*/ 11 w 12"/>
                  <a:gd name="T1" fmla="*/ 6 h 12"/>
                  <a:gd name="T2" fmla="*/ 3 w 12"/>
                  <a:gd name="T3" fmla="*/ 8 h 12"/>
                  <a:gd name="T4" fmla="*/ 7 w 12"/>
                  <a:gd name="T5" fmla="*/ 0 h 12"/>
                  <a:gd name="T6" fmla="*/ 11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11" y="10"/>
                      <a:pt x="5" y="12"/>
                      <a:pt x="3" y="8"/>
                    </a:cubicBezTo>
                    <a:cubicBezTo>
                      <a:pt x="0" y="5"/>
                      <a:pt x="2" y="0"/>
                      <a:pt x="7" y="0"/>
                    </a:cubicBezTo>
                    <a:cubicBezTo>
                      <a:pt x="10" y="0"/>
                      <a:pt x="12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8" name="Freeform 2258">
                <a:extLst>
                  <a:ext uri="{FF2B5EF4-FFF2-40B4-BE49-F238E27FC236}">
                    <a16:creationId xmlns:a16="http://schemas.microsoft.com/office/drawing/2014/main" id="{5CC48CCF-F90E-4895-8D60-A6A826BAB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3621"/>
                <a:ext cx="53" cy="58"/>
              </a:xfrm>
              <a:custGeom>
                <a:avLst/>
                <a:gdLst>
                  <a:gd name="T0" fmla="*/ 11 w 11"/>
                  <a:gd name="T1" fmla="*/ 6 h 12"/>
                  <a:gd name="T2" fmla="*/ 3 w 11"/>
                  <a:gd name="T3" fmla="*/ 9 h 12"/>
                  <a:gd name="T4" fmla="*/ 6 w 11"/>
                  <a:gd name="T5" fmla="*/ 0 h 12"/>
                  <a:gd name="T6" fmla="*/ 11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cubicBezTo>
                      <a:pt x="11" y="11"/>
                      <a:pt x="5" y="12"/>
                      <a:pt x="3" y="9"/>
                    </a:cubicBezTo>
                    <a:cubicBezTo>
                      <a:pt x="0" y="6"/>
                      <a:pt x="2" y="1"/>
                      <a:pt x="6" y="0"/>
                    </a:cubicBezTo>
                    <a:cubicBezTo>
                      <a:pt x="10" y="1"/>
                      <a:pt x="11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9" name="Freeform 2259">
                <a:extLst>
                  <a:ext uri="{FF2B5EF4-FFF2-40B4-BE49-F238E27FC236}">
                    <a16:creationId xmlns:a16="http://schemas.microsoft.com/office/drawing/2014/main" id="{EAE3E4DF-F5BA-4C05-A10E-2FA161070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" y="3554"/>
                <a:ext cx="58" cy="57"/>
              </a:xfrm>
              <a:custGeom>
                <a:avLst/>
                <a:gdLst>
                  <a:gd name="T0" fmla="*/ 12 w 12"/>
                  <a:gd name="T1" fmla="*/ 6 h 12"/>
                  <a:gd name="T2" fmla="*/ 3 w 12"/>
                  <a:gd name="T3" fmla="*/ 9 h 12"/>
                  <a:gd name="T4" fmla="*/ 7 w 12"/>
                  <a:gd name="T5" fmla="*/ 0 h 12"/>
                  <a:gd name="T6" fmla="*/ 12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2" y="6"/>
                    </a:moveTo>
                    <a:cubicBezTo>
                      <a:pt x="11" y="10"/>
                      <a:pt x="6" y="12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0" name="Freeform 2260">
                <a:extLst>
                  <a:ext uri="{FF2B5EF4-FFF2-40B4-BE49-F238E27FC236}">
                    <a16:creationId xmlns:a16="http://schemas.microsoft.com/office/drawing/2014/main" id="{6584603F-B2D2-4315-BC30-73E30BF62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0" y="3602"/>
                <a:ext cx="53" cy="58"/>
              </a:xfrm>
              <a:custGeom>
                <a:avLst/>
                <a:gdLst>
                  <a:gd name="T0" fmla="*/ 11 w 11"/>
                  <a:gd name="T1" fmla="*/ 6 h 12"/>
                  <a:gd name="T2" fmla="*/ 3 w 11"/>
                  <a:gd name="T3" fmla="*/ 8 h 12"/>
                  <a:gd name="T4" fmla="*/ 6 w 11"/>
                  <a:gd name="T5" fmla="*/ 0 h 12"/>
                  <a:gd name="T6" fmla="*/ 11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cubicBezTo>
                      <a:pt x="11" y="10"/>
                      <a:pt x="6" y="12"/>
                      <a:pt x="3" y="8"/>
                    </a:cubicBezTo>
                    <a:cubicBezTo>
                      <a:pt x="0" y="5"/>
                      <a:pt x="2" y="0"/>
                      <a:pt x="6" y="0"/>
                    </a:cubicBezTo>
                    <a:cubicBezTo>
                      <a:pt x="10" y="0"/>
                      <a:pt x="11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1" name="Freeform 2261">
                <a:extLst>
                  <a:ext uri="{FF2B5EF4-FFF2-40B4-BE49-F238E27FC236}">
                    <a16:creationId xmlns:a16="http://schemas.microsoft.com/office/drawing/2014/main" id="{970632C1-CABE-421B-A35E-546D8EEE3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3" y="3602"/>
                <a:ext cx="53" cy="58"/>
              </a:xfrm>
              <a:custGeom>
                <a:avLst/>
                <a:gdLst>
                  <a:gd name="T0" fmla="*/ 11 w 11"/>
                  <a:gd name="T1" fmla="*/ 5 h 12"/>
                  <a:gd name="T2" fmla="*/ 3 w 11"/>
                  <a:gd name="T3" fmla="*/ 8 h 12"/>
                  <a:gd name="T4" fmla="*/ 6 w 11"/>
                  <a:gd name="T5" fmla="*/ 0 h 12"/>
                  <a:gd name="T6" fmla="*/ 11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5"/>
                    </a:moveTo>
                    <a:cubicBezTo>
                      <a:pt x="11" y="10"/>
                      <a:pt x="6" y="12"/>
                      <a:pt x="3" y="8"/>
                    </a:cubicBezTo>
                    <a:cubicBezTo>
                      <a:pt x="0" y="5"/>
                      <a:pt x="1" y="0"/>
                      <a:pt x="6" y="0"/>
                    </a:cubicBezTo>
                    <a:cubicBezTo>
                      <a:pt x="9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2" name="Freeform 2262">
                <a:extLst>
                  <a:ext uri="{FF2B5EF4-FFF2-40B4-BE49-F238E27FC236}">
                    <a16:creationId xmlns:a16="http://schemas.microsoft.com/office/drawing/2014/main" id="{315DF742-D3F9-4637-B67D-93B84B909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" y="3573"/>
                <a:ext cx="53" cy="58"/>
              </a:xfrm>
              <a:custGeom>
                <a:avLst/>
                <a:gdLst>
                  <a:gd name="T0" fmla="*/ 11 w 11"/>
                  <a:gd name="T1" fmla="*/ 6 h 12"/>
                  <a:gd name="T2" fmla="*/ 2 w 11"/>
                  <a:gd name="T3" fmla="*/ 9 h 12"/>
                  <a:gd name="T4" fmla="*/ 5 w 11"/>
                  <a:gd name="T5" fmla="*/ 0 h 12"/>
                  <a:gd name="T6" fmla="*/ 11 w 11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cubicBezTo>
                      <a:pt x="11" y="10"/>
                      <a:pt x="5" y="12"/>
                      <a:pt x="2" y="9"/>
                    </a:cubicBezTo>
                    <a:cubicBezTo>
                      <a:pt x="0" y="6"/>
                      <a:pt x="1" y="0"/>
                      <a:pt x="5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3" name="Freeform 2263">
                <a:extLst>
                  <a:ext uri="{FF2B5EF4-FFF2-40B4-BE49-F238E27FC236}">
                    <a16:creationId xmlns:a16="http://schemas.microsoft.com/office/drawing/2014/main" id="{10DF7377-B926-4A37-A105-F070C6EA9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3520"/>
                <a:ext cx="58" cy="58"/>
              </a:xfrm>
              <a:custGeom>
                <a:avLst/>
                <a:gdLst>
                  <a:gd name="T0" fmla="*/ 12 w 12"/>
                  <a:gd name="T1" fmla="*/ 6 h 12"/>
                  <a:gd name="T2" fmla="*/ 3 w 12"/>
                  <a:gd name="T3" fmla="*/ 9 h 12"/>
                  <a:gd name="T4" fmla="*/ 7 w 12"/>
                  <a:gd name="T5" fmla="*/ 0 h 12"/>
                  <a:gd name="T6" fmla="*/ 12 w 12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">
                    <a:moveTo>
                      <a:pt x="12" y="6"/>
                    </a:moveTo>
                    <a:cubicBezTo>
                      <a:pt x="11" y="10"/>
                      <a:pt x="6" y="12"/>
                      <a:pt x="3" y="9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0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4" name="Freeform 2264">
                <a:extLst>
                  <a:ext uri="{FF2B5EF4-FFF2-40B4-BE49-F238E27FC236}">
                    <a16:creationId xmlns:a16="http://schemas.microsoft.com/office/drawing/2014/main" id="{53752A2E-1E9F-4208-80AF-4321830E5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3520"/>
                <a:ext cx="53" cy="63"/>
              </a:xfrm>
              <a:custGeom>
                <a:avLst/>
                <a:gdLst>
                  <a:gd name="T0" fmla="*/ 11 w 11"/>
                  <a:gd name="T1" fmla="*/ 6 h 13"/>
                  <a:gd name="T2" fmla="*/ 3 w 11"/>
                  <a:gd name="T3" fmla="*/ 9 h 13"/>
                  <a:gd name="T4" fmla="*/ 6 w 11"/>
                  <a:gd name="T5" fmla="*/ 0 h 13"/>
                  <a:gd name="T6" fmla="*/ 11 w 11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11" y="6"/>
                    </a:moveTo>
                    <a:cubicBezTo>
                      <a:pt x="11" y="11"/>
                      <a:pt x="6" y="13"/>
                      <a:pt x="3" y="9"/>
                    </a:cubicBezTo>
                    <a:cubicBezTo>
                      <a:pt x="0" y="6"/>
                      <a:pt x="1" y="1"/>
                      <a:pt x="6" y="0"/>
                    </a:cubicBezTo>
                    <a:cubicBezTo>
                      <a:pt x="10" y="1"/>
                      <a:pt x="11" y="4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5" name="Freeform 2265">
                <a:extLst>
                  <a:ext uri="{FF2B5EF4-FFF2-40B4-BE49-F238E27FC236}">
                    <a16:creationId xmlns:a16="http://schemas.microsoft.com/office/drawing/2014/main" id="{B9702648-0301-4A5C-9CC4-38885E2ED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" y="3544"/>
                <a:ext cx="53" cy="58"/>
              </a:xfrm>
              <a:custGeom>
                <a:avLst/>
                <a:gdLst>
                  <a:gd name="T0" fmla="*/ 11 w 11"/>
                  <a:gd name="T1" fmla="*/ 5 h 12"/>
                  <a:gd name="T2" fmla="*/ 3 w 11"/>
                  <a:gd name="T3" fmla="*/ 8 h 12"/>
                  <a:gd name="T4" fmla="*/ 6 w 11"/>
                  <a:gd name="T5" fmla="*/ 0 h 12"/>
                  <a:gd name="T6" fmla="*/ 11 w 11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">
                    <a:moveTo>
                      <a:pt x="11" y="5"/>
                    </a:moveTo>
                    <a:cubicBezTo>
                      <a:pt x="11" y="10"/>
                      <a:pt x="5" y="12"/>
                      <a:pt x="3" y="8"/>
                    </a:cubicBezTo>
                    <a:cubicBezTo>
                      <a:pt x="0" y="5"/>
                      <a:pt x="2" y="0"/>
                      <a:pt x="6" y="0"/>
                    </a:cubicBezTo>
                    <a:cubicBezTo>
                      <a:pt x="10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6" name="Freeform 2266">
                <a:extLst>
                  <a:ext uri="{FF2B5EF4-FFF2-40B4-BE49-F238E27FC236}">
                    <a16:creationId xmlns:a16="http://schemas.microsoft.com/office/drawing/2014/main" id="{F1B44C00-B7BF-43D8-B01E-9D13A6DD6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3867"/>
                <a:ext cx="49" cy="48"/>
              </a:xfrm>
              <a:custGeom>
                <a:avLst/>
                <a:gdLst>
                  <a:gd name="T0" fmla="*/ 10 w 10"/>
                  <a:gd name="T1" fmla="*/ 5 h 10"/>
                  <a:gd name="T2" fmla="*/ 3 w 10"/>
                  <a:gd name="T3" fmla="*/ 7 h 10"/>
                  <a:gd name="T4" fmla="*/ 5 w 10"/>
                  <a:gd name="T5" fmla="*/ 0 h 10"/>
                  <a:gd name="T6" fmla="*/ 10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10" y="5"/>
                    </a:moveTo>
                    <a:cubicBezTo>
                      <a:pt x="10" y="8"/>
                      <a:pt x="6" y="10"/>
                      <a:pt x="3" y="7"/>
                    </a:cubicBezTo>
                    <a:cubicBezTo>
                      <a:pt x="0" y="5"/>
                      <a:pt x="1" y="0"/>
                      <a:pt x="5" y="0"/>
                    </a:cubicBezTo>
                    <a:cubicBezTo>
                      <a:pt x="8" y="0"/>
                      <a:pt x="10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7" name="Freeform 2267">
                <a:extLst>
                  <a:ext uri="{FF2B5EF4-FFF2-40B4-BE49-F238E27FC236}">
                    <a16:creationId xmlns:a16="http://schemas.microsoft.com/office/drawing/2014/main" id="{35D4BA0E-9299-4516-B9A1-CF3BBFB05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7" y="3848"/>
                <a:ext cx="43" cy="53"/>
              </a:xfrm>
              <a:custGeom>
                <a:avLst/>
                <a:gdLst>
                  <a:gd name="T0" fmla="*/ 6 w 9"/>
                  <a:gd name="T1" fmla="*/ 6 h 11"/>
                  <a:gd name="T2" fmla="*/ 0 w 9"/>
                  <a:gd name="T3" fmla="*/ 9 h 11"/>
                  <a:gd name="T4" fmla="*/ 8 w 9"/>
                  <a:gd name="T5" fmla="*/ 0 h 11"/>
                  <a:gd name="T6" fmla="*/ 6 w 9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6"/>
                    </a:moveTo>
                    <a:cubicBezTo>
                      <a:pt x="3" y="9"/>
                      <a:pt x="0" y="11"/>
                      <a:pt x="0" y="9"/>
                    </a:cubicBezTo>
                    <a:cubicBezTo>
                      <a:pt x="0" y="6"/>
                      <a:pt x="5" y="0"/>
                      <a:pt x="8" y="0"/>
                    </a:cubicBezTo>
                    <a:cubicBezTo>
                      <a:pt x="9" y="1"/>
                      <a:pt x="8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8" name="Freeform 2268">
                <a:extLst>
                  <a:ext uri="{FF2B5EF4-FFF2-40B4-BE49-F238E27FC236}">
                    <a16:creationId xmlns:a16="http://schemas.microsoft.com/office/drawing/2014/main" id="{38FBCA0D-C6D2-434A-B672-1C6B4EA98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4" y="3920"/>
                <a:ext cx="43" cy="48"/>
              </a:xfrm>
              <a:custGeom>
                <a:avLst/>
                <a:gdLst>
                  <a:gd name="T0" fmla="*/ 6 w 9"/>
                  <a:gd name="T1" fmla="*/ 6 h 10"/>
                  <a:gd name="T2" fmla="*/ 0 w 9"/>
                  <a:gd name="T3" fmla="*/ 8 h 10"/>
                  <a:gd name="T4" fmla="*/ 8 w 9"/>
                  <a:gd name="T5" fmla="*/ 0 h 10"/>
                  <a:gd name="T6" fmla="*/ 6 w 9"/>
                  <a:gd name="T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6" y="6"/>
                    </a:moveTo>
                    <a:cubicBezTo>
                      <a:pt x="3" y="9"/>
                      <a:pt x="0" y="10"/>
                      <a:pt x="0" y="8"/>
                    </a:cubicBezTo>
                    <a:cubicBezTo>
                      <a:pt x="0" y="6"/>
                      <a:pt x="5" y="0"/>
                      <a:pt x="8" y="0"/>
                    </a:cubicBezTo>
                    <a:cubicBezTo>
                      <a:pt x="9" y="1"/>
                      <a:pt x="8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9" name="Freeform 2269">
                <a:extLst>
                  <a:ext uri="{FF2B5EF4-FFF2-40B4-BE49-F238E27FC236}">
                    <a16:creationId xmlns:a16="http://schemas.microsoft.com/office/drawing/2014/main" id="{4AA7A91A-072F-40ED-9683-59A1DE03C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5" y="3978"/>
                <a:ext cx="48" cy="48"/>
              </a:xfrm>
              <a:custGeom>
                <a:avLst/>
                <a:gdLst>
                  <a:gd name="T0" fmla="*/ 6 w 10"/>
                  <a:gd name="T1" fmla="*/ 5 h 10"/>
                  <a:gd name="T2" fmla="*/ 0 w 10"/>
                  <a:gd name="T3" fmla="*/ 8 h 10"/>
                  <a:gd name="T4" fmla="*/ 9 w 10"/>
                  <a:gd name="T5" fmla="*/ 1 h 10"/>
                  <a:gd name="T6" fmla="*/ 6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6" y="5"/>
                    </a:moveTo>
                    <a:cubicBezTo>
                      <a:pt x="3" y="8"/>
                      <a:pt x="0" y="10"/>
                      <a:pt x="0" y="8"/>
                    </a:cubicBezTo>
                    <a:cubicBezTo>
                      <a:pt x="0" y="6"/>
                      <a:pt x="6" y="0"/>
                      <a:pt x="9" y="1"/>
                    </a:cubicBezTo>
                    <a:cubicBezTo>
                      <a:pt x="10" y="1"/>
                      <a:pt x="8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0" name="Freeform 2270">
                <a:extLst>
                  <a:ext uri="{FF2B5EF4-FFF2-40B4-BE49-F238E27FC236}">
                    <a16:creationId xmlns:a16="http://schemas.microsoft.com/office/drawing/2014/main" id="{7E9AEFAD-E90B-4A3A-B479-8B7BCB2F3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2" y="4036"/>
                <a:ext cx="48" cy="43"/>
              </a:xfrm>
              <a:custGeom>
                <a:avLst/>
                <a:gdLst>
                  <a:gd name="T0" fmla="*/ 6 w 10"/>
                  <a:gd name="T1" fmla="*/ 5 h 9"/>
                  <a:gd name="T2" fmla="*/ 0 w 10"/>
                  <a:gd name="T3" fmla="*/ 7 h 9"/>
                  <a:gd name="T4" fmla="*/ 9 w 10"/>
                  <a:gd name="T5" fmla="*/ 0 h 9"/>
                  <a:gd name="T6" fmla="*/ 6 w 10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6" y="5"/>
                    </a:moveTo>
                    <a:cubicBezTo>
                      <a:pt x="3" y="7"/>
                      <a:pt x="0" y="9"/>
                      <a:pt x="0" y="7"/>
                    </a:cubicBezTo>
                    <a:cubicBezTo>
                      <a:pt x="0" y="5"/>
                      <a:pt x="6" y="0"/>
                      <a:pt x="9" y="0"/>
                    </a:cubicBezTo>
                    <a:cubicBezTo>
                      <a:pt x="10" y="0"/>
                      <a:pt x="8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1" name="Freeform 2271">
                <a:extLst>
                  <a:ext uri="{FF2B5EF4-FFF2-40B4-BE49-F238E27FC236}">
                    <a16:creationId xmlns:a16="http://schemas.microsoft.com/office/drawing/2014/main" id="{E539A6EE-E89C-42E0-B704-8632EAD3A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" y="4026"/>
                <a:ext cx="49" cy="43"/>
              </a:xfrm>
              <a:custGeom>
                <a:avLst/>
                <a:gdLst>
                  <a:gd name="T0" fmla="*/ 5 w 10"/>
                  <a:gd name="T1" fmla="*/ 5 h 9"/>
                  <a:gd name="T2" fmla="*/ 0 w 10"/>
                  <a:gd name="T3" fmla="*/ 8 h 9"/>
                  <a:gd name="T4" fmla="*/ 9 w 10"/>
                  <a:gd name="T5" fmla="*/ 1 h 9"/>
                  <a:gd name="T6" fmla="*/ 5 w 10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5" y="5"/>
                    </a:moveTo>
                    <a:cubicBezTo>
                      <a:pt x="3" y="8"/>
                      <a:pt x="0" y="9"/>
                      <a:pt x="0" y="8"/>
                    </a:cubicBezTo>
                    <a:cubicBezTo>
                      <a:pt x="0" y="6"/>
                      <a:pt x="6" y="0"/>
                      <a:pt x="9" y="1"/>
                    </a:cubicBezTo>
                    <a:cubicBezTo>
                      <a:pt x="10" y="1"/>
                      <a:pt x="8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2" name="Freeform 2272">
                <a:extLst>
                  <a:ext uri="{FF2B5EF4-FFF2-40B4-BE49-F238E27FC236}">
                    <a16:creationId xmlns:a16="http://schemas.microsoft.com/office/drawing/2014/main" id="{CE187A6F-A6C8-4051-8CDC-021197B70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" y="4026"/>
                <a:ext cx="48" cy="43"/>
              </a:xfrm>
              <a:custGeom>
                <a:avLst/>
                <a:gdLst>
                  <a:gd name="T0" fmla="*/ 5 w 10"/>
                  <a:gd name="T1" fmla="*/ 5 h 9"/>
                  <a:gd name="T2" fmla="*/ 0 w 10"/>
                  <a:gd name="T3" fmla="*/ 8 h 9"/>
                  <a:gd name="T4" fmla="*/ 9 w 10"/>
                  <a:gd name="T5" fmla="*/ 1 h 9"/>
                  <a:gd name="T6" fmla="*/ 5 w 10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5" y="5"/>
                    </a:moveTo>
                    <a:cubicBezTo>
                      <a:pt x="3" y="8"/>
                      <a:pt x="0" y="9"/>
                      <a:pt x="0" y="8"/>
                    </a:cubicBezTo>
                    <a:cubicBezTo>
                      <a:pt x="0" y="7"/>
                      <a:pt x="7" y="0"/>
                      <a:pt x="9" y="1"/>
                    </a:cubicBezTo>
                    <a:cubicBezTo>
                      <a:pt x="10" y="1"/>
                      <a:pt x="8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3" name="Freeform 2273">
                <a:extLst>
                  <a:ext uri="{FF2B5EF4-FFF2-40B4-BE49-F238E27FC236}">
                    <a16:creationId xmlns:a16="http://schemas.microsoft.com/office/drawing/2014/main" id="{032ECF62-53F1-43CB-B827-419A0B7D5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7" y="3983"/>
                <a:ext cx="48" cy="43"/>
              </a:xfrm>
              <a:custGeom>
                <a:avLst/>
                <a:gdLst>
                  <a:gd name="T0" fmla="*/ 6 w 10"/>
                  <a:gd name="T1" fmla="*/ 5 h 9"/>
                  <a:gd name="T2" fmla="*/ 0 w 10"/>
                  <a:gd name="T3" fmla="*/ 8 h 9"/>
                  <a:gd name="T4" fmla="*/ 9 w 10"/>
                  <a:gd name="T5" fmla="*/ 0 h 9"/>
                  <a:gd name="T6" fmla="*/ 6 w 10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6" y="5"/>
                    </a:moveTo>
                    <a:cubicBezTo>
                      <a:pt x="3" y="7"/>
                      <a:pt x="0" y="9"/>
                      <a:pt x="0" y="8"/>
                    </a:cubicBezTo>
                    <a:cubicBezTo>
                      <a:pt x="0" y="6"/>
                      <a:pt x="7" y="0"/>
                      <a:pt x="9" y="0"/>
                    </a:cubicBezTo>
                    <a:cubicBezTo>
                      <a:pt x="10" y="0"/>
                      <a:pt x="8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4" name="Freeform 2274">
                <a:extLst>
                  <a:ext uri="{FF2B5EF4-FFF2-40B4-BE49-F238E27FC236}">
                    <a16:creationId xmlns:a16="http://schemas.microsoft.com/office/drawing/2014/main" id="{A92CA451-2CC0-47D2-98B8-D759AB1B0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4" y="3925"/>
                <a:ext cx="44" cy="48"/>
              </a:xfrm>
              <a:custGeom>
                <a:avLst/>
                <a:gdLst>
                  <a:gd name="T0" fmla="*/ 5 w 9"/>
                  <a:gd name="T1" fmla="*/ 6 h 10"/>
                  <a:gd name="T2" fmla="*/ 0 w 9"/>
                  <a:gd name="T3" fmla="*/ 9 h 10"/>
                  <a:gd name="T4" fmla="*/ 9 w 9"/>
                  <a:gd name="T5" fmla="*/ 1 h 10"/>
                  <a:gd name="T6" fmla="*/ 5 w 9"/>
                  <a:gd name="T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5" y="6"/>
                    </a:moveTo>
                    <a:cubicBezTo>
                      <a:pt x="3" y="8"/>
                      <a:pt x="0" y="10"/>
                      <a:pt x="0" y="9"/>
                    </a:cubicBezTo>
                    <a:cubicBezTo>
                      <a:pt x="0" y="7"/>
                      <a:pt x="7" y="0"/>
                      <a:pt x="9" y="1"/>
                    </a:cubicBezTo>
                    <a:cubicBezTo>
                      <a:pt x="9" y="1"/>
                      <a:pt x="8" y="3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5" name="Freeform 2275">
                <a:extLst>
                  <a:ext uri="{FF2B5EF4-FFF2-40B4-BE49-F238E27FC236}">
                    <a16:creationId xmlns:a16="http://schemas.microsoft.com/office/drawing/2014/main" id="{4BA163EA-95D2-4916-B766-0DB12F0B9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1" y="3853"/>
                <a:ext cx="43" cy="48"/>
              </a:xfrm>
              <a:custGeom>
                <a:avLst/>
                <a:gdLst>
                  <a:gd name="T0" fmla="*/ 5 w 9"/>
                  <a:gd name="T1" fmla="*/ 6 h 10"/>
                  <a:gd name="T2" fmla="*/ 0 w 9"/>
                  <a:gd name="T3" fmla="*/ 9 h 10"/>
                  <a:gd name="T4" fmla="*/ 8 w 9"/>
                  <a:gd name="T5" fmla="*/ 0 h 10"/>
                  <a:gd name="T6" fmla="*/ 5 w 9"/>
                  <a:gd name="T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5" y="6"/>
                    </a:moveTo>
                    <a:cubicBezTo>
                      <a:pt x="2" y="8"/>
                      <a:pt x="0" y="10"/>
                      <a:pt x="0" y="9"/>
                    </a:cubicBezTo>
                    <a:cubicBezTo>
                      <a:pt x="0" y="7"/>
                      <a:pt x="6" y="0"/>
                      <a:pt x="8" y="0"/>
                    </a:cubicBezTo>
                    <a:cubicBezTo>
                      <a:pt x="9" y="1"/>
                      <a:pt x="7" y="3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6" name="Freeform 2276">
                <a:extLst>
                  <a:ext uri="{FF2B5EF4-FFF2-40B4-BE49-F238E27FC236}">
                    <a16:creationId xmlns:a16="http://schemas.microsoft.com/office/drawing/2014/main" id="{AED958C3-2565-471B-963D-C86FBACD7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7" y="3857"/>
                <a:ext cx="48" cy="49"/>
              </a:xfrm>
              <a:custGeom>
                <a:avLst/>
                <a:gdLst>
                  <a:gd name="T0" fmla="*/ 6 w 10"/>
                  <a:gd name="T1" fmla="*/ 5 h 10"/>
                  <a:gd name="T2" fmla="*/ 1 w 10"/>
                  <a:gd name="T3" fmla="*/ 9 h 10"/>
                  <a:gd name="T4" fmla="*/ 9 w 10"/>
                  <a:gd name="T5" fmla="*/ 0 h 10"/>
                  <a:gd name="T6" fmla="*/ 6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6" y="5"/>
                    </a:moveTo>
                    <a:cubicBezTo>
                      <a:pt x="3" y="8"/>
                      <a:pt x="1" y="10"/>
                      <a:pt x="1" y="9"/>
                    </a:cubicBezTo>
                    <a:cubicBezTo>
                      <a:pt x="0" y="7"/>
                      <a:pt x="7" y="0"/>
                      <a:pt x="9" y="0"/>
                    </a:cubicBezTo>
                    <a:cubicBezTo>
                      <a:pt x="10" y="0"/>
                      <a:pt x="8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7" name="Freeform 2277">
                <a:extLst>
                  <a:ext uri="{FF2B5EF4-FFF2-40B4-BE49-F238E27FC236}">
                    <a16:creationId xmlns:a16="http://schemas.microsoft.com/office/drawing/2014/main" id="{9F391247-439E-4C49-B8EE-4ADA016B7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1" y="3804"/>
                <a:ext cx="44" cy="49"/>
              </a:xfrm>
              <a:custGeom>
                <a:avLst/>
                <a:gdLst>
                  <a:gd name="T0" fmla="*/ 6 w 9"/>
                  <a:gd name="T1" fmla="*/ 5 h 10"/>
                  <a:gd name="T2" fmla="*/ 0 w 9"/>
                  <a:gd name="T3" fmla="*/ 9 h 10"/>
                  <a:gd name="T4" fmla="*/ 8 w 9"/>
                  <a:gd name="T5" fmla="*/ 0 h 10"/>
                  <a:gd name="T6" fmla="*/ 6 w 9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6" y="5"/>
                    </a:moveTo>
                    <a:cubicBezTo>
                      <a:pt x="3" y="8"/>
                      <a:pt x="1" y="10"/>
                      <a:pt x="0" y="9"/>
                    </a:cubicBezTo>
                    <a:cubicBezTo>
                      <a:pt x="0" y="7"/>
                      <a:pt x="6" y="0"/>
                      <a:pt x="8" y="0"/>
                    </a:cubicBezTo>
                    <a:cubicBezTo>
                      <a:pt x="9" y="0"/>
                      <a:pt x="8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8" name="Freeform 2278">
                <a:extLst>
                  <a:ext uri="{FF2B5EF4-FFF2-40B4-BE49-F238E27FC236}">
                    <a16:creationId xmlns:a16="http://schemas.microsoft.com/office/drawing/2014/main" id="{CC23F08A-2E05-4B69-9C29-E3BE75747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" y="3746"/>
                <a:ext cx="43" cy="54"/>
              </a:xfrm>
              <a:custGeom>
                <a:avLst/>
                <a:gdLst>
                  <a:gd name="T0" fmla="*/ 6 w 9"/>
                  <a:gd name="T1" fmla="*/ 6 h 11"/>
                  <a:gd name="T2" fmla="*/ 0 w 9"/>
                  <a:gd name="T3" fmla="*/ 9 h 11"/>
                  <a:gd name="T4" fmla="*/ 8 w 9"/>
                  <a:gd name="T5" fmla="*/ 0 h 11"/>
                  <a:gd name="T6" fmla="*/ 6 w 9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6"/>
                    </a:moveTo>
                    <a:cubicBezTo>
                      <a:pt x="3" y="9"/>
                      <a:pt x="1" y="11"/>
                      <a:pt x="0" y="9"/>
                    </a:cubicBezTo>
                    <a:cubicBezTo>
                      <a:pt x="0" y="7"/>
                      <a:pt x="5" y="0"/>
                      <a:pt x="8" y="0"/>
                    </a:cubicBezTo>
                    <a:cubicBezTo>
                      <a:pt x="9" y="1"/>
                      <a:pt x="8" y="4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9" name="Freeform 2279">
                <a:extLst>
                  <a:ext uri="{FF2B5EF4-FFF2-40B4-BE49-F238E27FC236}">
                    <a16:creationId xmlns:a16="http://schemas.microsoft.com/office/drawing/2014/main" id="{AD989AEF-BC15-48B8-92E3-25569F289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9" y="3660"/>
                <a:ext cx="43" cy="53"/>
              </a:xfrm>
              <a:custGeom>
                <a:avLst/>
                <a:gdLst>
                  <a:gd name="T0" fmla="*/ 6 w 9"/>
                  <a:gd name="T1" fmla="*/ 6 h 11"/>
                  <a:gd name="T2" fmla="*/ 1 w 9"/>
                  <a:gd name="T3" fmla="*/ 9 h 11"/>
                  <a:gd name="T4" fmla="*/ 8 w 9"/>
                  <a:gd name="T5" fmla="*/ 0 h 11"/>
                  <a:gd name="T6" fmla="*/ 6 w 9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6"/>
                    </a:moveTo>
                    <a:cubicBezTo>
                      <a:pt x="4" y="9"/>
                      <a:pt x="1" y="11"/>
                      <a:pt x="1" y="9"/>
                    </a:cubicBezTo>
                    <a:cubicBezTo>
                      <a:pt x="0" y="7"/>
                      <a:pt x="5" y="0"/>
                      <a:pt x="8" y="0"/>
                    </a:cubicBezTo>
                    <a:cubicBezTo>
                      <a:pt x="9" y="1"/>
                      <a:pt x="8" y="4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0" name="Freeform 2280">
                <a:extLst>
                  <a:ext uri="{FF2B5EF4-FFF2-40B4-BE49-F238E27FC236}">
                    <a16:creationId xmlns:a16="http://schemas.microsoft.com/office/drawing/2014/main" id="{3DFA216B-4AD6-4C53-95A6-D68F4EEAF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0" y="3910"/>
                <a:ext cx="48" cy="44"/>
              </a:xfrm>
              <a:custGeom>
                <a:avLst/>
                <a:gdLst>
                  <a:gd name="T0" fmla="*/ 6 w 10"/>
                  <a:gd name="T1" fmla="*/ 5 h 9"/>
                  <a:gd name="T2" fmla="*/ 1 w 10"/>
                  <a:gd name="T3" fmla="*/ 8 h 9"/>
                  <a:gd name="T4" fmla="*/ 9 w 10"/>
                  <a:gd name="T5" fmla="*/ 0 h 9"/>
                  <a:gd name="T6" fmla="*/ 6 w 10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6" y="5"/>
                    </a:moveTo>
                    <a:cubicBezTo>
                      <a:pt x="3" y="8"/>
                      <a:pt x="0" y="9"/>
                      <a:pt x="1" y="8"/>
                    </a:cubicBezTo>
                    <a:cubicBezTo>
                      <a:pt x="1" y="6"/>
                      <a:pt x="7" y="0"/>
                      <a:pt x="9" y="0"/>
                    </a:cubicBezTo>
                    <a:cubicBezTo>
                      <a:pt x="10" y="0"/>
                      <a:pt x="8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1" name="Freeform 2281">
                <a:extLst>
                  <a:ext uri="{FF2B5EF4-FFF2-40B4-BE49-F238E27FC236}">
                    <a16:creationId xmlns:a16="http://schemas.microsoft.com/office/drawing/2014/main" id="{DF778A18-B529-4FDF-877A-5273778CE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2" y="3968"/>
                <a:ext cx="44" cy="44"/>
              </a:xfrm>
              <a:custGeom>
                <a:avLst/>
                <a:gdLst>
                  <a:gd name="T0" fmla="*/ 5 w 9"/>
                  <a:gd name="T1" fmla="*/ 5 h 9"/>
                  <a:gd name="T2" fmla="*/ 0 w 9"/>
                  <a:gd name="T3" fmla="*/ 8 h 9"/>
                  <a:gd name="T4" fmla="*/ 8 w 9"/>
                  <a:gd name="T5" fmla="*/ 0 h 9"/>
                  <a:gd name="T6" fmla="*/ 5 w 9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5" y="5"/>
                    </a:moveTo>
                    <a:cubicBezTo>
                      <a:pt x="2" y="8"/>
                      <a:pt x="0" y="9"/>
                      <a:pt x="0" y="8"/>
                    </a:cubicBezTo>
                    <a:cubicBezTo>
                      <a:pt x="0" y="6"/>
                      <a:pt x="6" y="0"/>
                      <a:pt x="8" y="0"/>
                    </a:cubicBezTo>
                    <a:cubicBezTo>
                      <a:pt x="9" y="1"/>
                      <a:pt x="7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2" name="Freeform 2282">
                <a:extLst>
                  <a:ext uri="{FF2B5EF4-FFF2-40B4-BE49-F238E27FC236}">
                    <a16:creationId xmlns:a16="http://schemas.microsoft.com/office/drawing/2014/main" id="{5CA41951-0352-444E-832A-30C339B6C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9" y="3973"/>
                <a:ext cx="43" cy="43"/>
              </a:xfrm>
              <a:custGeom>
                <a:avLst/>
                <a:gdLst>
                  <a:gd name="T0" fmla="*/ 5 w 9"/>
                  <a:gd name="T1" fmla="*/ 5 h 9"/>
                  <a:gd name="T2" fmla="*/ 0 w 9"/>
                  <a:gd name="T3" fmla="*/ 8 h 9"/>
                  <a:gd name="T4" fmla="*/ 8 w 9"/>
                  <a:gd name="T5" fmla="*/ 0 h 9"/>
                  <a:gd name="T6" fmla="*/ 5 w 9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5" y="5"/>
                    </a:moveTo>
                    <a:cubicBezTo>
                      <a:pt x="3" y="8"/>
                      <a:pt x="0" y="9"/>
                      <a:pt x="0" y="8"/>
                    </a:cubicBezTo>
                    <a:cubicBezTo>
                      <a:pt x="0" y="6"/>
                      <a:pt x="6" y="0"/>
                      <a:pt x="8" y="0"/>
                    </a:cubicBezTo>
                    <a:cubicBezTo>
                      <a:pt x="9" y="0"/>
                      <a:pt x="8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3" name="Freeform 2283">
                <a:extLst>
                  <a:ext uri="{FF2B5EF4-FFF2-40B4-BE49-F238E27FC236}">
                    <a16:creationId xmlns:a16="http://schemas.microsoft.com/office/drawing/2014/main" id="{56D3E846-50D8-4A9E-BDC6-45EBEBAA5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" y="3920"/>
                <a:ext cx="49" cy="48"/>
              </a:xfrm>
              <a:custGeom>
                <a:avLst/>
                <a:gdLst>
                  <a:gd name="T0" fmla="*/ 6 w 10"/>
                  <a:gd name="T1" fmla="*/ 5 h 10"/>
                  <a:gd name="T2" fmla="*/ 0 w 10"/>
                  <a:gd name="T3" fmla="*/ 8 h 10"/>
                  <a:gd name="T4" fmla="*/ 9 w 10"/>
                  <a:gd name="T5" fmla="*/ 0 h 10"/>
                  <a:gd name="T6" fmla="*/ 6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6" y="5"/>
                    </a:moveTo>
                    <a:cubicBezTo>
                      <a:pt x="4" y="8"/>
                      <a:pt x="1" y="10"/>
                      <a:pt x="0" y="8"/>
                    </a:cubicBezTo>
                    <a:cubicBezTo>
                      <a:pt x="0" y="6"/>
                      <a:pt x="6" y="0"/>
                      <a:pt x="9" y="0"/>
                    </a:cubicBezTo>
                    <a:cubicBezTo>
                      <a:pt x="10" y="1"/>
                      <a:pt x="9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4" name="Freeform 2284">
                <a:extLst>
                  <a:ext uri="{FF2B5EF4-FFF2-40B4-BE49-F238E27FC236}">
                    <a16:creationId xmlns:a16="http://schemas.microsoft.com/office/drawing/2014/main" id="{FF0E5BC2-33DB-4540-9624-B24D09B28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0" y="3853"/>
                <a:ext cx="43" cy="53"/>
              </a:xfrm>
              <a:custGeom>
                <a:avLst/>
                <a:gdLst>
                  <a:gd name="T0" fmla="*/ 6 w 9"/>
                  <a:gd name="T1" fmla="*/ 6 h 11"/>
                  <a:gd name="T2" fmla="*/ 0 w 9"/>
                  <a:gd name="T3" fmla="*/ 9 h 11"/>
                  <a:gd name="T4" fmla="*/ 8 w 9"/>
                  <a:gd name="T5" fmla="*/ 1 h 11"/>
                  <a:gd name="T6" fmla="*/ 6 w 9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6"/>
                    </a:moveTo>
                    <a:cubicBezTo>
                      <a:pt x="3" y="9"/>
                      <a:pt x="0" y="11"/>
                      <a:pt x="0" y="9"/>
                    </a:cubicBezTo>
                    <a:cubicBezTo>
                      <a:pt x="0" y="7"/>
                      <a:pt x="5" y="0"/>
                      <a:pt x="8" y="1"/>
                    </a:cubicBezTo>
                    <a:cubicBezTo>
                      <a:pt x="9" y="1"/>
                      <a:pt x="8" y="4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5" name="Freeform 2285">
                <a:extLst>
                  <a:ext uri="{FF2B5EF4-FFF2-40B4-BE49-F238E27FC236}">
                    <a16:creationId xmlns:a16="http://schemas.microsoft.com/office/drawing/2014/main" id="{A189BFB5-0455-4CA4-93DF-D701697ED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1" y="3910"/>
                <a:ext cx="48" cy="44"/>
              </a:xfrm>
              <a:custGeom>
                <a:avLst/>
                <a:gdLst>
                  <a:gd name="T0" fmla="*/ 6 w 10"/>
                  <a:gd name="T1" fmla="*/ 5 h 9"/>
                  <a:gd name="T2" fmla="*/ 0 w 10"/>
                  <a:gd name="T3" fmla="*/ 8 h 9"/>
                  <a:gd name="T4" fmla="*/ 8 w 10"/>
                  <a:gd name="T5" fmla="*/ 0 h 9"/>
                  <a:gd name="T6" fmla="*/ 6 w 10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6" y="5"/>
                    </a:moveTo>
                    <a:cubicBezTo>
                      <a:pt x="3" y="8"/>
                      <a:pt x="0" y="9"/>
                      <a:pt x="0" y="8"/>
                    </a:cubicBezTo>
                    <a:cubicBezTo>
                      <a:pt x="0" y="6"/>
                      <a:pt x="6" y="0"/>
                      <a:pt x="8" y="0"/>
                    </a:cubicBezTo>
                    <a:cubicBezTo>
                      <a:pt x="10" y="0"/>
                      <a:pt x="8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6" name="Freeform 2286">
                <a:extLst>
                  <a:ext uri="{FF2B5EF4-FFF2-40B4-BE49-F238E27FC236}">
                    <a16:creationId xmlns:a16="http://schemas.microsoft.com/office/drawing/2014/main" id="{7C18E44A-5BBC-4BCB-BD23-B61B0EC79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3" y="3848"/>
                <a:ext cx="49" cy="48"/>
              </a:xfrm>
              <a:custGeom>
                <a:avLst/>
                <a:gdLst>
                  <a:gd name="T0" fmla="*/ 6 w 10"/>
                  <a:gd name="T1" fmla="*/ 5 h 10"/>
                  <a:gd name="T2" fmla="*/ 0 w 10"/>
                  <a:gd name="T3" fmla="*/ 8 h 10"/>
                  <a:gd name="T4" fmla="*/ 8 w 10"/>
                  <a:gd name="T5" fmla="*/ 0 h 10"/>
                  <a:gd name="T6" fmla="*/ 6 w 10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6" y="5"/>
                    </a:moveTo>
                    <a:cubicBezTo>
                      <a:pt x="3" y="8"/>
                      <a:pt x="0" y="10"/>
                      <a:pt x="0" y="8"/>
                    </a:cubicBezTo>
                    <a:cubicBezTo>
                      <a:pt x="0" y="6"/>
                      <a:pt x="6" y="0"/>
                      <a:pt x="8" y="0"/>
                    </a:cubicBezTo>
                    <a:cubicBezTo>
                      <a:pt x="10" y="0"/>
                      <a:pt x="8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7" name="Freeform 2287">
                <a:extLst>
                  <a:ext uri="{FF2B5EF4-FFF2-40B4-BE49-F238E27FC236}">
                    <a16:creationId xmlns:a16="http://schemas.microsoft.com/office/drawing/2014/main" id="{98AFECB2-021D-4FC0-B5F7-029B8D370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" y="3713"/>
                <a:ext cx="43" cy="58"/>
              </a:xfrm>
              <a:custGeom>
                <a:avLst/>
                <a:gdLst>
                  <a:gd name="T0" fmla="*/ 6 w 9"/>
                  <a:gd name="T1" fmla="*/ 6 h 12"/>
                  <a:gd name="T2" fmla="*/ 0 w 9"/>
                  <a:gd name="T3" fmla="*/ 9 h 12"/>
                  <a:gd name="T4" fmla="*/ 7 w 9"/>
                  <a:gd name="T5" fmla="*/ 1 h 12"/>
                  <a:gd name="T6" fmla="*/ 6 w 9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6" y="6"/>
                    </a:moveTo>
                    <a:cubicBezTo>
                      <a:pt x="4" y="10"/>
                      <a:pt x="0" y="12"/>
                      <a:pt x="0" y="9"/>
                    </a:cubicBezTo>
                    <a:cubicBezTo>
                      <a:pt x="0" y="7"/>
                      <a:pt x="5" y="0"/>
                      <a:pt x="7" y="1"/>
                    </a:cubicBezTo>
                    <a:cubicBezTo>
                      <a:pt x="9" y="1"/>
                      <a:pt x="8" y="4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8" name="Freeform 2288">
                <a:extLst>
                  <a:ext uri="{FF2B5EF4-FFF2-40B4-BE49-F238E27FC236}">
                    <a16:creationId xmlns:a16="http://schemas.microsoft.com/office/drawing/2014/main" id="{98FFBBB5-0670-4E05-99C0-F607D964F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4" y="3790"/>
                <a:ext cx="44" cy="53"/>
              </a:xfrm>
              <a:custGeom>
                <a:avLst/>
                <a:gdLst>
                  <a:gd name="T0" fmla="*/ 6 w 9"/>
                  <a:gd name="T1" fmla="*/ 6 h 11"/>
                  <a:gd name="T2" fmla="*/ 0 w 9"/>
                  <a:gd name="T3" fmla="*/ 9 h 11"/>
                  <a:gd name="T4" fmla="*/ 8 w 9"/>
                  <a:gd name="T5" fmla="*/ 0 h 11"/>
                  <a:gd name="T6" fmla="*/ 6 w 9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6"/>
                    </a:moveTo>
                    <a:cubicBezTo>
                      <a:pt x="3" y="9"/>
                      <a:pt x="0" y="11"/>
                      <a:pt x="0" y="9"/>
                    </a:cubicBezTo>
                    <a:cubicBezTo>
                      <a:pt x="0" y="6"/>
                      <a:pt x="5" y="0"/>
                      <a:pt x="8" y="0"/>
                    </a:cubicBezTo>
                    <a:cubicBezTo>
                      <a:pt x="9" y="1"/>
                      <a:pt x="8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9" name="Freeform 2289">
                <a:extLst>
                  <a:ext uri="{FF2B5EF4-FFF2-40B4-BE49-F238E27FC236}">
                    <a16:creationId xmlns:a16="http://schemas.microsoft.com/office/drawing/2014/main" id="{31A3B68C-5A0E-4AB6-8307-AADD7A98D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3" y="3785"/>
                <a:ext cx="48" cy="53"/>
              </a:xfrm>
              <a:custGeom>
                <a:avLst/>
                <a:gdLst>
                  <a:gd name="T0" fmla="*/ 6 w 10"/>
                  <a:gd name="T1" fmla="*/ 6 h 11"/>
                  <a:gd name="T2" fmla="*/ 1 w 10"/>
                  <a:gd name="T3" fmla="*/ 9 h 11"/>
                  <a:gd name="T4" fmla="*/ 8 w 10"/>
                  <a:gd name="T5" fmla="*/ 1 h 11"/>
                  <a:gd name="T6" fmla="*/ 6 w 10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6" y="6"/>
                    </a:moveTo>
                    <a:cubicBezTo>
                      <a:pt x="4" y="9"/>
                      <a:pt x="1" y="11"/>
                      <a:pt x="1" y="9"/>
                    </a:cubicBezTo>
                    <a:cubicBezTo>
                      <a:pt x="0" y="7"/>
                      <a:pt x="6" y="0"/>
                      <a:pt x="8" y="1"/>
                    </a:cubicBezTo>
                    <a:cubicBezTo>
                      <a:pt x="10" y="1"/>
                      <a:pt x="8" y="4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0" name="Freeform 2290">
                <a:extLst>
                  <a:ext uri="{FF2B5EF4-FFF2-40B4-BE49-F238E27FC236}">
                    <a16:creationId xmlns:a16="http://schemas.microsoft.com/office/drawing/2014/main" id="{2FC3C788-4181-4E1A-B002-D10C19FA1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8" y="3009"/>
                <a:ext cx="24" cy="63"/>
              </a:xfrm>
              <a:custGeom>
                <a:avLst/>
                <a:gdLst>
                  <a:gd name="T0" fmla="*/ 3 w 5"/>
                  <a:gd name="T1" fmla="*/ 7 h 13"/>
                  <a:gd name="T2" fmla="*/ 1 w 5"/>
                  <a:gd name="T3" fmla="*/ 12 h 13"/>
                  <a:gd name="T4" fmla="*/ 4 w 5"/>
                  <a:gd name="T5" fmla="*/ 0 h 13"/>
                  <a:gd name="T6" fmla="*/ 4 w 5"/>
                  <a:gd name="T7" fmla="*/ 0 h 13"/>
                  <a:gd name="T8" fmla="*/ 3 w 5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3" y="7"/>
                    </a:moveTo>
                    <a:cubicBezTo>
                      <a:pt x="3" y="11"/>
                      <a:pt x="2" y="13"/>
                      <a:pt x="1" y="12"/>
                    </a:cubicBezTo>
                    <a:cubicBezTo>
                      <a:pt x="0" y="11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4" y="4"/>
                      <a:pt x="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1" name="Freeform 2291">
                <a:extLst>
                  <a:ext uri="{FF2B5EF4-FFF2-40B4-BE49-F238E27FC236}">
                    <a16:creationId xmlns:a16="http://schemas.microsoft.com/office/drawing/2014/main" id="{0B40DBB3-79F0-4FCB-B814-560B1B6E6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1" y="3650"/>
                <a:ext cx="43" cy="58"/>
              </a:xfrm>
              <a:custGeom>
                <a:avLst/>
                <a:gdLst>
                  <a:gd name="T0" fmla="*/ 6 w 9"/>
                  <a:gd name="T1" fmla="*/ 7 h 12"/>
                  <a:gd name="T2" fmla="*/ 0 w 9"/>
                  <a:gd name="T3" fmla="*/ 10 h 12"/>
                  <a:gd name="T4" fmla="*/ 7 w 9"/>
                  <a:gd name="T5" fmla="*/ 1 h 12"/>
                  <a:gd name="T6" fmla="*/ 6 w 9"/>
                  <a:gd name="T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6" y="7"/>
                    </a:moveTo>
                    <a:cubicBezTo>
                      <a:pt x="4" y="10"/>
                      <a:pt x="1" y="12"/>
                      <a:pt x="0" y="10"/>
                    </a:cubicBezTo>
                    <a:cubicBezTo>
                      <a:pt x="0" y="7"/>
                      <a:pt x="4" y="0"/>
                      <a:pt x="7" y="1"/>
                    </a:cubicBezTo>
                    <a:cubicBezTo>
                      <a:pt x="9" y="1"/>
                      <a:pt x="8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2" name="Freeform 2292">
                <a:extLst>
                  <a:ext uri="{FF2B5EF4-FFF2-40B4-BE49-F238E27FC236}">
                    <a16:creationId xmlns:a16="http://schemas.microsoft.com/office/drawing/2014/main" id="{9983334B-83D4-4D9F-ABE1-702AC052D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" y="3708"/>
                <a:ext cx="48" cy="53"/>
              </a:xfrm>
              <a:custGeom>
                <a:avLst/>
                <a:gdLst>
                  <a:gd name="T0" fmla="*/ 7 w 10"/>
                  <a:gd name="T1" fmla="*/ 6 h 11"/>
                  <a:gd name="T2" fmla="*/ 1 w 10"/>
                  <a:gd name="T3" fmla="*/ 9 h 11"/>
                  <a:gd name="T4" fmla="*/ 8 w 10"/>
                  <a:gd name="T5" fmla="*/ 0 h 11"/>
                  <a:gd name="T6" fmla="*/ 7 w 10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7" y="6"/>
                    </a:moveTo>
                    <a:cubicBezTo>
                      <a:pt x="5" y="9"/>
                      <a:pt x="1" y="11"/>
                      <a:pt x="1" y="9"/>
                    </a:cubicBezTo>
                    <a:cubicBezTo>
                      <a:pt x="0" y="6"/>
                      <a:pt x="5" y="0"/>
                      <a:pt x="8" y="0"/>
                    </a:cubicBezTo>
                    <a:cubicBezTo>
                      <a:pt x="10" y="0"/>
                      <a:pt x="9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3" name="Freeform 2293">
                <a:extLst>
                  <a:ext uri="{FF2B5EF4-FFF2-40B4-BE49-F238E27FC236}">
                    <a16:creationId xmlns:a16="http://schemas.microsoft.com/office/drawing/2014/main" id="{DAA909A6-0AD1-406E-88B3-8FE528D61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0" y="3775"/>
                <a:ext cx="44" cy="53"/>
              </a:xfrm>
              <a:custGeom>
                <a:avLst/>
                <a:gdLst>
                  <a:gd name="T0" fmla="*/ 6 w 9"/>
                  <a:gd name="T1" fmla="*/ 6 h 11"/>
                  <a:gd name="T2" fmla="*/ 0 w 9"/>
                  <a:gd name="T3" fmla="*/ 9 h 11"/>
                  <a:gd name="T4" fmla="*/ 7 w 9"/>
                  <a:gd name="T5" fmla="*/ 0 h 11"/>
                  <a:gd name="T6" fmla="*/ 6 w 9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6"/>
                    </a:moveTo>
                    <a:cubicBezTo>
                      <a:pt x="4" y="9"/>
                      <a:pt x="0" y="11"/>
                      <a:pt x="0" y="9"/>
                    </a:cubicBezTo>
                    <a:cubicBezTo>
                      <a:pt x="0" y="6"/>
                      <a:pt x="5" y="0"/>
                      <a:pt x="7" y="0"/>
                    </a:cubicBezTo>
                    <a:cubicBezTo>
                      <a:pt x="9" y="1"/>
                      <a:pt x="8" y="4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4" name="Freeform 2294">
                <a:extLst>
                  <a:ext uri="{FF2B5EF4-FFF2-40B4-BE49-F238E27FC236}">
                    <a16:creationId xmlns:a16="http://schemas.microsoft.com/office/drawing/2014/main" id="{3C96B6E2-1F19-4968-8968-483025111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6" y="3718"/>
                <a:ext cx="44" cy="53"/>
              </a:xfrm>
              <a:custGeom>
                <a:avLst/>
                <a:gdLst>
                  <a:gd name="T0" fmla="*/ 6 w 9"/>
                  <a:gd name="T1" fmla="*/ 6 h 11"/>
                  <a:gd name="T2" fmla="*/ 0 w 9"/>
                  <a:gd name="T3" fmla="*/ 9 h 11"/>
                  <a:gd name="T4" fmla="*/ 8 w 9"/>
                  <a:gd name="T5" fmla="*/ 0 h 11"/>
                  <a:gd name="T6" fmla="*/ 6 w 9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6"/>
                    </a:moveTo>
                    <a:cubicBezTo>
                      <a:pt x="4" y="9"/>
                      <a:pt x="1" y="11"/>
                      <a:pt x="0" y="9"/>
                    </a:cubicBezTo>
                    <a:cubicBezTo>
                      <a:pt x="0" y="6"/>
                      <a:pt x="5" y="0"/>
                      <a:pt x="8" y="0"/>
                    </a:cubicBezTo>
                    <a:cubicBezTo>
                      <a:pt x="9" y="1"/>
                      <a:pt x="8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5" name="Freeform 2295">
                <a:extLst>
                  <a:ext uri="{FF2B5EF4-FFF2-40B4-BE49-F238E27FC236}">
                    <a16:creationId xmlns:a16="http://schemas.microsoft.com/office/drawing/2014/main" id="{041A41DB-2F68-4750-AD1A-1E2855BCE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2" y="3727"/>
                <a:ext cx="44" cy="48"/>
              </a:xfrm>
              <a:custGeom>
                <a:avLst/>
                <a:gdLst>
                  <a:gd name="T0" fmla="*/ 5 w 9"/>
                  <a:gd name="T1" fmla="*/ 6 h 10"/>
                  <a:gd name="T2" fmla="*/ 0 w 9"/>
                  <a:gd name="T3" fmla="*/ 9 h 10"/>
                  <a:gd name="T4" fmla="*/ 8 w 9"/>
                  <a:gd name="T5" fmla="*/ 0 h 10"/>
                  <a:gd name="T6" fmla="*/ 5 w 9"/>
                  <a:gd name="T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5" y="6"/>
                    </a:moveTo>
                    <a:cubicBezTo>
                      <a:pt x="3" y="9"/>
                      <a:pt x="0" y="10"/>
                      <a:pt x="0" y="9"/>
                    </a:cubicBezTo>
                    <a:cubicBezTo>
                      <a:pt x="0" y="7"/>
                      <a:pt x="6" y="0"/>
                      <a:pt x="8" y="0"/>
                    </a:cubicBezTo>
                    <a:cubicBezTo>
                      <a:pt x="9" y="0"/>
                      <a:pt x="7" y="3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6" name="Freeform 2296">
                <a:extLst>
                  <a:ext uri="{FF2B5EF4-FFF2-40B4-BE49-F238E27FC236}">
                    <a16:creationId xmlns:a16="http://schemas.microsoft.com/office/drawing/2014/main" id="{4A3779D5-E4B2-45AD-BA7E-180637DFE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5" y="3790"/>
                <a:ext cx="43" cy="48"/>
              </a:xfrm>
              <a:custGeom>
                <a:avLst/>
                <a:gdLst>
                  <a:gd name="T0" fmla="*/ 5 w 9"/>
                  <a:gd name="T1" fmla="*/ 6 h 10"/>
                  <a:gd name="T2" fmla="*/ 0 w 9"/>
                  <a:gd name="T3" fmla="*/ 9 h 10"/>
                  <a:gd name="T4" fmla="*/ 8 w 9"/>
                  <a:gd name="T5" fmla="*/ 0 h 10"/>
                  <a:gd name="T6" fmla="*/ 5 w 9"/>
                  <a:gd name="T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5" y="6"/>
                    </a:moveTo>
                    <a:cubicBezTo>
                      <a:pt x="3" y="9"/>
                      <a:pt x="0" y="10"/>
                      <a:pt x="0" y="9"/>
                    </a:cubicBezTo>
                    <a:cubicBezTo>
                      <a:pt x="0" y="7"/>
                      <a:pt x="6" y="0"/>
                      <a:pt x="8" y="0"/>
                    </a:cubicBezTo>
                    <a:cubicBezTo>
                      <a:pt x="9" y="1"/>
                      <a:pt x="7" y="3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7" name="Freeform 2297">
                <a:extLst>
                  <a:ext uri="{FF2B5EF4-FFF2-40B4-BE49-F238E27FC236}">
                    <a16:creationId xmlns:a16="http://schemas.microsoft.com/office/drawing/2014/main" id="{2E14B37B-9FA9-4587-ADA0-A25CD1E29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4" y="3592"/>
                <a:ext cx="43" cy="53"/>
              </a:xfrm>
              <a:custGeom>
                <a:avLst/>
                <a:gdLst>
                  <a:gd name="T0" fmla="*/ 6 w 9"/>
                  <a:gd name="T1" fmla="*/ 6 h 11"/>
                  <a:gd name="T2" fmla="*/ 0 w 9"/>
                  <a:gd name="T3" fmla="*/ 9 h 11"/>
                  <a:gd name="T4" fmla="*/ 7 w 9"/>
                  <a:gd name="T5" fmla="*/ 0 h 11"/>
                  <a:gd name="T6" fmla="*/ 6 w 9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6"/>
                    </a:moveTo>
                    <a:cubicBezTo>
                      <a:pt x="4" y="10"/>
                      <a:pt x="1" y="11"/>
                      <a:pt x="0" y="9"/>
                    </a:cubicBezTo>
                    <a:cubicBezTo>
                      <a:pt x="0" y="7"/>
                      <a:pt x="4" y="0"/>
                      <a:pt x="7" y="0"/>
                    </a:cubicBezTo>
                    <a:cubicBezTo>
                      <a:pt x="9" y="0"/>
                      <a:pt x="8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8" name="Freeform 2298">
                <a:extLst>
                  <a:ext uri="{FF2B5EF4-FFF2-40B4-BE49-F238E27FC236}">
                    <a16:creationId xmlns:a16="http://schemas.microsoft.com/office/drawing/2014/main" id="{8446284E-AD16-4537-A28B-AEF71BC16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" y="3583"/>
                <a:ext cx="43" cy="57"/>
              </a:xfrm>
              <a:custGeom>
                <a:avLst/>
                <a:gdLst>
                  <a:gd name="T0" fmla="*/ 7 w 9"/>
                  <a:gd name="T1" fmla="*/ 6 h 12"/>
                  <a:gd name="T2" fmla="*/ 0 w 9"/>
                  <a:gd name="T3" fmla="*/ 9 h 12"/>
                  <a:gd name="T4" fmla="*/ 7 w 9"/>
                  <a:gd name="T5" fmla="*/ 0 h 12"/>
                  <a:gd name="T6" fmla="*/ 7 w 9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7" y="6"/>
                    </a:moveTo>
                    <a:cubicBezTo>
                      <a:pt x="4" y="10"/>
                      <a:pt x="1" y="12"/>
                      <a:pt x="0" y="9"/>
                    </a:cubicBezTo>
                    <a:cubicBezTo>
                      <a:pt x="0" y="6"/>
                      <a:pt x="4" y="0"/>
                      <a:pt x="7" y="0"/>
                    </a:cubicBezTo>
                    <a:cubicBezTo>
                      <a:pt x="9" y="0"/>
                      <a:pt x="8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9" name="Freeform 2299">
                <a:extLst>
                  <a:ext uri="{FF2B5EF4-FFF2-40B4-BE49-F238E27FC236}">
                    <a16:creationId xmlns:a16="http://schemas.microsoft.com/office/drawing/2014/main" id="{767C3771-A53D-4047-B829-A8C69778F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8" y="3631"/>
                <a:ext cx="48" cy="58"/>
              </a:xfrm>
              <a:custGeom>
                <a:avLst/>
                <a:gdLst>
                  <a:gd name="T0" fmla="*/ 8 w 10"/>
                  <a:gd name="T1" fmla="*/ 6 h 12"/>
                  <a:gd name="T2" fmla="*/ 1 w 10"/>
                  <a:gd name="T3" fmla="*/ 9 h 12"/>
                  <a:gd name="T4" fmla="*/ 8 w 10"/>
                  <a:gd name="T5" fmla="*/ 0 h 12"/>
                  <a:gd name="T6" fmla="*/ 8 w 10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8" y="6"/>
                    </a:moveTo>
                    <a:cubicBezTo>
                      <a:pt x="5" y="10"/>
                      <a:pt x="2" y="12"/>
                      <a:pt x="1" y="9"/>
                    </a:cubicBezTo>
                    <a:cubicBezTo>
                      <a:pt x="0" y="7"/>
                      <a:pt x="5" y="0"/>
                      <a:pt x="8" y="0"/>
                    </a:cubicBezTo>
                    <a:cubicBezTo>
                      <a:pt x="10" y="1"/>
                      <a:pt x="9" y="4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0" name="Freeform 2300">
                <a:extLst>
                  <a:ext uri="{FF2B5EF4-FFF2-40B4-BE49-F238E27FC236}">
                    <a16:creationId xmlns:a16="http://schemas.microsoft.com/office/drawing/2014/main" id="{83C408B0-6244-47C3-B462-E407A6D2A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" y="3534"/>
                <a:ext cx="43" cy="58"/>
              </a:xfrm>
              <a:custGeom>
                <a:avLst/>
                <a:gdLst>
                  <a:gd name="T0" fmla="*/ 7 w 9"/>
                  <a:gd name="T1" fmla="*/ 7 h 12"/>
                  <a:gd name="T2" fmla="*/ 0 w 9"/>
                  <a:gd name="T3" fmla="*/ 10 h 12"/>
                  <a:gd name="T4" fmla="*/ 7 w 9"/>
                  <a:gd name="T5" fmla="*/ 0 h 12"/>
                  <a:gd name="T6" fmla="*/ 7 w 9"/>
                  <a:gd name="T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7" y="7"/>
                    </a:moveTo>
                    <a:cubicBezTo>
                      <a:pt x="5" y="10"/>
                      <a:pt x="1" y="12"/>
                      <a:pt x="0" y="10"/>
                    </a:cubicBezTo>
                    <a:cubicBezTo>
                      <a:pt x="0" y="7"/>
                      <a:pt x="4" y="0"/>
                      <a:pt x="7" y="0"/>
                    </a:cubicBezTo>
                    <a:cubicBezTo>
                      <a:pt x="9" y="1"/>
                      <a:pt x="9" y="4"/>
                      <a:pt x="7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1" name="Freeform 2301">
                <a:extLst>
                  <a:ext uri="{FF2B5EF4-FFF2-40B4-BE49-F238E27FC236}">
                    <a16:creationId xmlns:a16="http://schemas.microsoft.com/office/drawing/2014/main" id="{83E7EF70-7E43-4579-A787-D331100FE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6" y="2946"/>
                <a:ext cx="15" cy="63"/>
              </a:xfrm>
              <a:custGeom>
                <a:avLst/>
                <a:gdLst>
                  <a:gd name="T0" fmla="*/ 2 w 3"/>
                  <a:gd name="T1" fmla="*/ 8 h 13"/>
                  <a:gd name="T2" fmla="*/ 1 w 3"/>
                  <a:gd name="T3" fmla="*/ 13 h 13"/>
                  <a:gd name="T4" fmla="*/ 1 w 3"/>
                  <a:gd name="T5" fmla="*/ 6 h 13"/>
                  <a:gd name="T6" fmla="*/ 3 w 3"/>
                  <a:gd name="T7" fmla="*/ 0 h 13"/>
                  <a:gd name="T8" fmla="*/ 3 w 3"/>
                  <a:gd name="T9" fmla="*/ 0 h 13"/>
                  <a:gd name="T10" fmla="*/ 2 w 3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3">
                    <a:moveTo>
                      <a:pt x="2" y="8"/>
                    </a:moveTo>
                    <a:cubicBezTo>
                      <a:pt x="2" y="8"/>
                      <a:pt x="1" y="12"/>
                      <a:pt x="1" y="13"/>
                    </a:cubicBezTo>
                    <a:cubicBezTo>
                      <a:pt x="0" y="12"/>
                      <a:pt x="1" y="6"/>
                      <a:pt x="1" y="6"/>
                    </a:cubicBezTo>
                    <a:cubicBezTo>
                      <a:pt x="1" y="3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5"/>
                      <a:pt x="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2" name="Freeform 2302">
                <a:extLst>
                  <a:ext uri="{FF2B5EF4-FFF2-40B4-BE49-F238E27FC236}">
                    <a16:creationId xmlns:a16="http://schemas.microsoft.com/office/drawing/2014/main" id="{DE7E9344-6996-4090-8451-659EFA1F4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1" y="2937"/>
                <a:ext cx="14" cy="62"/>
              </a:xfrm>
              <a:custGeom>
                <a:avLst/>
                <a:gdLst>
                  <a:gd name="T0" fmla="*/ 2 w 3"/>
                  <a:gd name="T1" fmla="*/ 8 h 13"/>
                  <a:gd name="T2" fmla="*/ 1 w 3"/>
                  <a:gd name="T3" fmla="*/ 13 h 13"/>
                  <a:gd name="T4" fmla="*/ 0 w 3"/>
                  <a:gd name="T5" fmla="*/ 13 h 13"/>
                  <a:gd name="T6" fmla="*/ 3 w 3"/>
                  <a:gd name="T7" fmla="*/ 0 h 13"/>
                  <a:gd name="T8" fmla="*/ 3 w 3"/>
                  <a:gd name="T9" fmla="*/ 0 h 13"/>
                  <a:gd name="T10" fmla="*/ 2 w 3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3">
                    <a:moveTo>
                      <a:pt x="2" y="8"/>
                    </a:moveTo>
                    <a:cubicBezTo>
                      <a:pt x="2" y="9"/>
                      <a:pt x="1" y="12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5"/>
                      <a:pt x="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3" name="Freeform 2303">
                <a:extLst>
                  <a:ext uri="{FF2B5EF4-FFF2-40B4-BE49-F238E27FC236}">
                    <a16:creationId xmlns:a16="http://schemas.microsoft.com/office/drawing/2014/main" id="{D537DAEA-0FAA-40ED-8E94-B72F4C98C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5" y="2893"/>
                <a:ext cx="10" cy="58"/>
              </a:xfrm>
              <a:custGeom>
                <a:avLst/>
                <a:gdLst>
                  <a:gd name="T0" fmla="*/ 1 w 2"/>
                  <a:gd name="T1" fmla="*/ 7 h 12"/>
                  <a:gd name="T2" fmla="*/ 0 w 2"/>
                  <a:gd name="T3" fmla="*/ 12 h 12"/>
                  <a:gd name="T4" fmla="*/ 2 w 2"/>
                  <a:gd name="T5" fmla="*/ 0 h 12"/>
                  <a:gd name="T6" fmla="*/ 2 w 2"/>
                  <a:gd name="T7" fmla="*/ 0 h 12"/>
                  <a:gd name="T8" fmla="*/ 1 w 2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1" y="7"/>
                    </a:moveTo>
                    <a:cubicBezTo>
                      <a:pt x="1" y="8"/>
                      <a:pt x="1" y="12"/>
                      <a:pt x="0" y="12"/>
                    </a:cubicBezTo>
                    <a:cubicBezTo>
                      <a:pt x="0" y="1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5"/>
                      <a:pt x="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4" name="Freeform 2304">
                <a:extLst>
                  <a:ext uri="{FF2B5EF4-FFF2-40B4-BE49-F238E27FC236}">
                    <a16:creationId xmlns:a16="http://schemas.microsoft.com/office/drawing/2014/main" id="{D44C3862-0228-43E7-B9E5-2E96BF223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5" y="2845"/>
                <a:ext cx="10" cy="58"/>
              </a:xfrm>
              <a:custGeom>
                <a:avLst/>
                <a:gdLst>
                  <a:gd name="T0" fmla="*/ 1 w 2"/>
                  <a:gd name="T1" fmla="*/ 11 h 12"/>
                  <a:gd name="T2" fmla="*/ 0 w 2"/>
                  <a:gd name="T3" fmla="*/ 12 h 12"/>
                  <a:gd name="T4" fmla="*/ 2 w 2"/>
                  <a:gd name="T5" fmla="*/ 0 h 12"/>
                  <a:gd name="T6" fmla="*/ 2 w 2"/>
                  <a:gd name="T7" fmla="*/ 0 h 12"/>
                  <a:gd name="T8" fmla="*/ 2 w 2"/>
                  <a:gd name="T9" fmla="*/ 1 h 12"/>
                  <a:gd name="T10" fmla="*/ 1 w 2"/>
                  <a:gd name="T11" fmla="*/ 11 h 12"/>
                  <a:gd name="T12" fmla="*/ 1 w 2"/>
                  <a:gd name="T1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2">
                    <a:moveTo>
                      <a:pt x="1" y="11"/>
                    </a:moveTo>
                    <a:cubicBezTo>
                      <a:pt x="1" y="12"/>
                      <a:pt x="1" y="12"/>
                      <a:pt x="0" y="12"/>
                    </a:cubicBezTo>
                    <a:cubicBezTo>
                      <a:pt x="0" y="1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5" name="Freeform 2305">
                <a:extLst>
                  <a:ext uri="{FF2B5EF4-FFF2-40B4-BE49-F238E27FC236}">
                    <a16:creationId xmlns:a16="http://schemas.microsoft.com/office/drawing/2014/main" id="{8D761C32-9B3A-4B81-B20E-76E611546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9" y="2700"/>
                <a:ext cx="5" cy="63"/>
              </a:xfrm>
              <a:custGeom>
                <a:avLst/>
                <a:gdLst>
                  <a:gd name="T0" fmla="*/ 0 w 1"/>
                  <a:gd name="T1" fmla="*/ 12 h 13"/>
                  <a:gd name="T2" fmla="*/ 0 w 1"/>
                  <a:gd name="T3" fmla="*/ 13 h 13"/>
                  <a:gd name="T4" fmla="*/ 1 w 1"/>
                  <a:gd name="T5" fmla="*/ 0 h 13"/>
                  <a:gd name="T6" fmla="*/ 1 w 1"/>
                  <a:gd name="T7" fmla="*/ 0 h 13"/>
                  <a:gd name="T8" fmla="*/ 1 w 1"/>
                  <a:gd name="T9" fmla="*/ 1 h 13"/>
                  <a:gd name="T10" fmla="*/ 0 w 1"/>
                  <a:gd name="T11" fmla="*/ 12 h 13"/>
                  <a:gd name="T12" fmla="*/ 0 w 1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3"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6" name="Freeform 2306">
                <a:extLst>
                  <a:ext uri="{FF2B5EF4-FFF2-40B4-BE49-F238E27FC236}">
                    <a16:creationId xmlns:a16="http://schemas.microsoft.com/office/drawing/2014/main" id="{6DC66CBD-14C0-4FB9-B7FE-77BF2F516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" y="2773"/>
                <a:ext cx="9" cy="62"/>
              </a:xfrm>
              <a:custGeom>
                <a:avLst/>
                <a:gdLst>
                  <a:gd name="T0" fmla="*/ 1 w 2"/>
                  <a:gd name="T1" fmla="*/ 8 h 13"/>
                  <a:gd name="T2" fmla="*/ 1 w 2"/>
                  <a:gd name="T3" fmla="*/ 13 h 13"/>
                  <a:gd name="T4" fmla="*/ 2 w 2"/>
                  <a:gd name="T5" fmla="*/ 0 h 13"/>
                  <a:gd name="T6" fmla="*/ 2 w 2"/>
                  <a:gd name="T7" fmla="*/ 0 h 13"/>
                  <a:gd name="T8" fmla="*/ 1 w 2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1" y="8"/>
                    </a:moveTo>
                    <a:cubicBezTo>
                      <a:pt x="1" y="8"/>
                      <a:pt x="1" y="12"/>
                      <a:pt x="1" y="13"/>
                    </a:cubicBezTo>
                    <a:cubicBezTo>
                      <a:pt x="0" y="12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5"/>
                      <a:pt x="1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7" name="Freeform 2307">
                <a:extLst>
                  <a:ext uri="{FF2B5EF4-FFF2-40B4-BE49-F238E27FC236}">
                    <a16:creationId xmlns:a16="http://schemas.microsoft.com/office/drawing/2014/main" id="{F2C421C6-DAB9-46A4-898C-4B902B2BB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0" y="2826"/>
                <a:ext cx="10" cy="57"/>
              </a:xfrm>
              <a:custGeom>
                <a:avLst/>
                <a:gdLst>
                  <a:gd name="T0" fmla="*/ 1 w 2"/>
                  <a:gd name="T1" fmla="*/ 7 h 12"/>
                  <a:gd name="T2" fmla="*/ 0 w 2"/>
                  <a:gd name="T3" fmla="*/ 12 h 12"/>
                  <a:gd name="T4" fmla="*/ 0 w 2"/>
                  <a:gd name="T5" fmla="*/ 12 h 12"/>
                  <a:gd name="T6" fmla="*/ 2 w 2"/>
                  <a:gd name="T7" fmla="*/ 0 h 12"/>
                  <a:gd name="T8" fmla="*/ 2 w 2"/>
                  <a:gd name="T9" fmla="*/ 0 h 12"/>
                  <a:gd name="T10" fmla="*/ 1 w 2"/>
                  <a:gd name="T1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2">
                    <a:moveTo>
                      <a:pt x="1" y="7"/>
                    </a:moveTo>
                    <a:cubicBezTo>
                      <a:pt x="1" y="8"/>
                      <a:pt x="1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5"/>
                      <a:pt x="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8" name="Freeform 2308">
                <a:extLst>
                  <a:ext uri="{FF2B5EF4-FFF2-40B4-BE49-F238E27FC236}">
                    <a16:creationId xmlns:a16="http://schemas.microsoft.com/office/drawing/2014/main" id="{C433BF1C-818F-4D0C-B360-0D4178D11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" y="2845"/>
                <a:ext cx="14" cy="63"/>
              </a:xfrm>
              <a:custGeom>
                <a:avLst/>
                <a:gdLst>
                  <a:gd name="T0" fmla="*/ 2 w 3"/>
                  <a:gd name="T1" fmla="*/ 8 h 13"/>
                  <a:gd name="T2" fmla="*/ 0 w 3"/>
                  <a:gd name="T3" fmla="*/ 13 h 13"/>
                  <a:gd name="T4" fmla="*/ 0 w 3"/>
                  <a:gd name="T5" fmla="*/ 7 h 13"/>
                  <a:gd name="T6" fmla="*/ 2 w 3"/>
                  <a:gd name="T7" fmla="*/ 0 h 13"/>
                  <a:gd name="T8" fmla="*/ 2 w 3"/>
                  <a:gd name="T9" fmla="*/ 0 h 13"/>
                  <a:gd name="T10" fmla="*/ 2 w 3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3">
                    <a:moveTo>
                      <a:pt x="2" y="8"/>
                    </a:moveTo>
                    <a:cubicBezTo>
                      <a:pt x="2" y="9"/>
                      <a:pt x="1" y="13"/>
                      <a:pt x="0" y="13"/>
                    </a:cubicBezTo>
                    <a:cubicBezTo>
                      <a:pt x="0" y="13"/>
                      <a:pt x="0" y="8"/>
                      <a:pt x="0" y="7"/>
                    </a:cubicBezTo>
                    <a:cubicBezTo>
                      <a:pt x="1" y="3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2" y="5"/>
                      <a:pt x="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9" name="Freeform 2309">
                <a:extLst>
                  <a:ext uri="{FF2B5EF4-FFF2-40B4-BE49-F238E27FC236}">
                    <a16:creationId xmlns:a16="http://schemas.microsoft.com/office/drawing/2014/main" id="{8CCED858-A012-4845-BC69-8CD45B0EB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1" y="2806"/>
                <a:ext cx="15" cy="68"/>
              </a:xfrm>
              <a:custGeom>
                <a:avLst/>
                <a:gdLst>
                  <a:gd name="T0" fmla="*/ 3 w 3"/>
                  <a:gd name="T1" fmla="*/ 8 h 14"/>
                  <a:gd name="T2" fmla="*/ 1 w 3"/>
                  <a:gd name="T3" fmla="*/ 13 h 14"/>
                  <a:gd name="T4" fmla="*/ 3 w 3"/>
                  <a:gd name="T5" fmla="*/ 0 h 14"/>
                  <a:gd name="T6" fmla="*/ 3 w 3"/>
                  <a:gd name="T7" fmla="*/ 0 h 14"/>
                  <a:gd name="T8" fmla="*/ 3 w 3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8"/>
                    </a:moveTo>
                    <a:cubicBezTo>
                      <a:pt x="2" y="11"/>
                      <a:pt x="2" y="14"/>
                      <a:pt x="1" y="13"/>
                    </a:cubicBezTo>
                    <a:cubicBezTo>
                      <a:pt x="0" y="1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5"/>
                      <a:pt x="3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0" name="Freeform 2310">
                <a:extLst>
                  <a:ext uri="{FF2B5EF4-FFF2-40B4-BE49-F238E27FC236}">
                    <a16:creationId xmlns:a16="http://schemas.microsoft.com/office/drawing/2014/main" id="{65651235-E27F-42A5-92AF-1039D0448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5" y="2749"/>
                <a:ext cx="10" cy="62"/>
              </a:xfrm>
              <a:custGeom>
                <a:avLst/>
                <a:gdLst>
                  <a:gd name="T0" fmla="*/ 2 w 2"/>
                  <a:gd name="T1" fmla="*/ 8 h 13"/>
                  <a:gd name="T2" fmla="*/ 1 w 2"/>
                  <a:gd name="T3" fmla="*/ 13 h 13"/>
                  <a:gd name="T4" fmla="*/ 0 w 2"/>
                  <a:gd name="T5" fmla="*/ 6 h 13"/>
                  <a:gd name="T6" fmla="*/ 2 w 2"/>
                  <a:gd name="T7" fmla="*/ 0 h 13"/>
                  <a:gd name="T8" fmla="*/ 2 w 2"/>
                  <a:gd name="T9" fmla="*/ 0 h 13"/>
                  <a:gd name="T10" fmla="*/ 2 w 2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3">
                    <a:moveTo>
                      <a:pt x="2" y="8"/>
                    </a:moveTo>
                    <a:cubicBezTo>
                      <a:pt x="2" y="8"/>
                      <a:pt x="1" y="12"/>
                      <a:pt x="1" y="13"/>
                    </a:cubicBezTo>
                    <a:cubicBezTo>
                      <a:pt x="0" y="12"/>
                      <a:pt x="0" y="6"/>
                      <a:pt x="0" y="6"/>
                    </a:cubicBezTo>
                    <a:cubicBezTo>
                      <a:pt x="1" y="3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4"/>
                      <a:pt x="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1" name="Freeform 2311">
                <a:extLst>
                  <a:ext uri="{FF2B5EF4-FFF2-40B4-BE49-F238E27FC236}">
                    <a16:creationId xmlns:a16="http://schemas.microsoft.com/office/drawing/2014/main" id="{484ACAA2-59B1-4B8B-921D-8A5FBCD7C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" y="2710"/>
                <a:ext cx="9" cy="63"/>
              </a:xfrm>
              <a:custGeom>
                <a:avLst/>
                <a:gdLst>
                  <a:gd name="T0" fmla="*/ 1 w 2"/>
                  <a:gd name="T1" fmla="*/ 8 h 13"/>
                  <a:gd name="T2" fmla="*/ 1 w 2"/>
                  <a:gd name="T3" fmla="*/ 13 h 13"/>
                  <a:gd name="T4" fmla="*/ 0 w 2"/>
                  <a:gd name="T5" fmla="*/ 13 h 13"/>
                  <a:gd name="T6" fmla="*/ 1 w 2"/>
                  <a:gd name="T7" fmla="*/ 0 h 13"/>
                  <a:gd name="T8" fmla="*/ 1 w 2"/>
                  <a:gd name="T9" fmla="*/ 0 h 13"/>
                  <a:gd name="T10" fmla="*/ 1 w 2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3">
                    <a:moveTo>
                      <a:pt x="1" y="8"/>
                    </a:moveTo>
                    <a:cubicBezTo>
                      <a:pt x="1" y="9"/>
                      <a:pt x="1" y="12"/>
                      <a:pt x="1" y="13"/>
                    </a:cubicBezTo>
                    <a:cubicBezTo>
                      <a:pt x="1" y="13"/>
                      <a:pt x="0" y="13"/>
                      <a:pt x="0" y="13"/>
                    </a:cubicBezTo>
                    <a:cubicBezTo>
                      <a:pt x="0" y="12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1" y="5"/>
                      <a:pt x="1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2" name="Freeform 2312">
                <a:extLst>
                  <a:ext uri="{FF2B5EF4-FFF2-40B4-BE49-F238E27FC236}">
                    <a16:creationId xmlns:a16="http://schemas.microsoft.com/office/drawing/2014/main" id="{772E3DDA-07B4-46B1-A56A-3B9D2F93B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" y="2604"/>
                <a:ext cx="9" cy="63"/>
              </a:xfrm>
              <a:custGeom>
                <a:avLst/>
                <a:gdLst>
                  <a:gd name="T0" fmla="*/ 2 w 2"/>
                  <a:gd name="T1" fmla="*/ 8 h 13"/>
                  <a:gd name="T2" fmla="*/ 1 w 2"/>
                  <a:gd name="T3" fmla="*/ 13 h 13"/>
                  <a:gd name="T4" fmla="*/ 1 w 2"/>
                  <a:gd name="T5" fmla="*/ 13 h 13"/>
                  <a:gd name="T6" fmla="*/ 1 w 2"/>
                  <a:gd name="T7" fmla="*/ 0 h 13"/>
                  <a:gd name="T8" fmla="*/ 1 w 2"/>
                  <a:gd name="T9" fmla="*/ 0 h 13"/>
                  <a:gd name="T10" fmla="*/ 2 w 2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3">
                    <a:moveTo>
                      <a:pt x="2" y="8"/>
                    </a:moveTo>
                    <a:cubicBezTo>
                      <a:pt x="2" y="9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2" y="5"/>
                      <a:pt x="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3" name="Freeform 2313">
                <a:extLst>
                  <a:ext uri="{FF2B5EF4-FFF2-40B4-BE49-F238E27FC236}">
                    <a16:creationId xmlns:a16="http://schemas.microsoft.com/office/drawing/2014/main" id="{E7A7082D-52EF-405C-9BA9-B54475EDD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0" y="2647"/>
                <a:ext cx="10" cy="63"/>
              </a:xfrm>
              <a:custGeom>
                <a:avLst/>
                <a:gdLst>
                  <a:gd name="T0" fmla="*/ 2 w 2"/>
                  <a:gd name="T1" fmla="*/ 8 h 13"/>
                  <a:gd name="T2" fmla="*/ 1 w 2"/>
                  <a:gd name="T3" fmla="*/ 13 h 13"/>
                  <a:gd name="T4" fmla="*/ 0 w 2"/>
                  <a:gd name="T5" fmla="*/ 7 h 13"/>
                  <a:gd name="T6" fmla="*/ 1 w 2"/>
                  <a:gd name="T7" fmla="*/ 0 h 13"/>
                  <a:gd name="T8" fmla="*/ 1 w 2"/>
                  <a:gd name="T9" fmla="*/ 0 h 13"/>
                  <a:gd name="T10" fmla="*/ 2 w 2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3">
                    <a:moveTo>
                      <a:pt x="2" y="8"/>
                    </a:moveTo>
                    <a:cubicBezTo>
                      <a:pt x="2" y="9"/>
                      <a:pt x="2" y="13"/>
                      <a:pt x="1" y="13"/>
                    </a:cubicBezTo>
                    <a:cubicBezTo>
                      <a:pt x="0" y="13"/>
                      <a:pt x="0" y="9"/>
                      <a:pt x="0" y="7"/>
                    </a:cubicBezTo>
                    <a:cubicBezTo>
                      <a:pt x="0" y="3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5"/>
                      <a:pt x="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4" name="Freeform 2314">
                <a:extLst>
                  <a:ext uri="{FF2B5EF4-FFF2-40B4-BE49-F238E27FC236}">
                    <a16:creationId xmlns:a16="http://schemas.microsoft.com/office/drawing/2014/main" id="{9E55CB06-A458-4DB0-B3C8-8F9AB9911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1" y="2705"/>
                <a:ext cx="14" cy="68"/>
              </a:xfrm>
              <a:custGeom>
                <a:avLst/>
                <a:gdLst>
                  <a:gd name="T0" fmla="*/ 3 w 3"/>
                  <a:gd name="T1" fmla="*/ 8 h 14"/>
                  <a:gd name="T2" fmla="*/ 1 w 3"/>
                  <a:gd name="T3" fmla="*/ 13 h 14"/>
                  <a:gd name="T4" fmla="*/ 2 w 3"/>
                  <a:gd name="T5" fmla="*/ 0 h 14"/>
                  <a:gd name="T6" fmla="*/ 2 w 3"/>
                  <a:gd name="T7" fmla="*/ 0 h 14"/>
                  <a:gd name="T8" fmla="*/ 3 w 3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8"/>
                    </a:moveTo>
                    <a:cubicBezTo>
                      <a:pt x="2" y="11"/>
                      <a:pt x="2" y="14"/>
                      <a:pt x="1" y="13"/>
                    </a:cubicBezTo>
                    <a:cubicBezTo>
                      <a:pt x="0" y="11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5"/>
                      <a:pt x="3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5" name="Freeform 2315">
                <a:extLst>
                  <a:ext uri="{FF2B5EF4-FFF2-40B4-BE49-F238E27FC236}">
                    <a16:creationId xmlns:a16="http://schemas.microsoft.com/office/drawing/2014/main" id="{59F3AB14-4838-44F4-8181-4B2764070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9" y="3366"/>
                <a:ext cx="43" cy="62"/>
              </a:xfrm>
              <a:custGeom>
                <a:avLst/>
                <a:gdLst>
                  <a:gd name="T0" fmla="*/ 8 w 9"/>
                  <a:gd name="T1" fmla="*/ 7 h 13"/>
                  <a:gd name="T2" fmla="*/ 1 w 9"/>
                  <a:gd name="T3" fmla="*/ 10 h 13"/>
                  <a:gd name="T4" fmla="*/ 7 w 9"/>
                  <a:gd name="T5" fmla="*/ 0 h 13"/>
                  <a:gd name="T6" fmla="*/ 8 w 9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8" y="7"/>
                    </a:moveTo>
                    <a:cubicBezTo>
                      <a:pt x="6" y="11"/>
                      <a:pt x="2" y="13"/>
                      <a:pt x="1" y="10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9" y="0"/>
                      <a:pt x="9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6" name="Freeform 2316">
                <a:extLst>
                  <a:ext uri="{FF2B5EF4-FFF2-40B4-BE49-F238E27FC236}">
                    <a16:creationId xmlns:a16="http://schemas.microsoft.com/office/drawing/2014/main" id="{74D1A94E-24C7-4149-8257-ADE532EE4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4" y="3457"/>
                <a:ext cx="48" cy="63"/>
              </a:xfrm>
              <a:custGeom>
                <a:avLst/>
                <a:gdLst>
                  <a:gd name="T0" fmla="*/ 8 w 10"/>
                  <a:gd name="T1" fmla="*/ 7 h 13"/>
                  <a:gd name="T2" fmla="*/ 1 w 10"/>
                  <a:gd name="T3" fmla="*/ 10 h 13"/>
                  <a:gd name="T4" fmla="*/ 8 w 10"/>
                  <a:gd name="T5" fmla="*/ 1 h 13"/>
                  <a:gd name="T6" fmla="*/ 8 w 10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8" y="7"/>
                    </a:moveTo>
                    <a:cubicBezTo>
                      <a:pt x="6" y="11"/>
                      <a:pt x="2" y="13"/>
                      <a:pt x="1" y="10"/>
                    </a:cubicBezTo>
                    <a:cubicBezTo>
                      <a:pt x="0" y="7"/>
                      <a:pt x="4" y="0"/>
                      <a:pt x="8" y="1"/>
                    </a:cubicBezTo>
                    <a:cubicBezTo>
                      <a:pt x="10" y="1"/>
                      <a:pt x="9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7" name="Freeform 2317">
                <a:extLst>
                  <a:ext uri="{FF2B5EF4-FFF2-40B4-BE49-F238E27FC236}">
                    <a16:creationId xmlns:a16="http://schemas.microsoft.com/office/drawing/2014/main" id="{0589FF57-4E0A-4B32-A3F1-8162CAD46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2" y="3380"/>
                <a:ext cx="49" cy="63"/>
              </a:xfrm>
              <a:custGeom>
                <a:avLst/>
                <a:gdLst>
                  <a:gd name="T0" fmla="*/ 8 w 10"/>
                  <a:gd name="T1" fmla="*/ 7 h 13"/>
                  <a:gd name="T2" fmla="*/ 1 w 10"/>
                  <a:gd name="T3" fmla="*/ 10 h 13"/>
                  <a:gd name="T4" fmla="*/ 7 w 10"/>
                  <a:gd name="T5" fmla="*/ 1 h 13"/>
                  <a:gd name="T6" fmla="*/ 8 w 10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8" y="7"/>
                    </a:moveTo>
                    <a:cubicBezTo>
                      <a:pt x="6" y="11"/>
                      <a:pt x="2" y="13"/>
                      <a:pt x="1" y="10"/>
                    </a:cubicBezTo>
                    <a:cubicBezTo>
                      <a:pt x="0" y="7"/>
                      <a:pt x="4" y="0"/>
                      <a:pt x="7" y="1"/>
                    </a:cubicBezTo>
                    <a:cubicBezTo>
                      <a:pt x="10" y="1"/>
                      <a:pt x="9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8" name="Freeform 2318">
                <a:extLst>
                  <a:ext uri="{FF2B5EF4-FFF2-40B4-BE49-F238E27FC236}">
                    <a16:creationId xmlns:a16="http://schemas.microsoft.com/office/drawing/2014/main" id="{7FB87195-9FB0-4FD7-97E4-929B438E5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" y="3515"/>
                <a:ext cx="43" cy="58"/>
              </a:xfrm>
              <a:custGeom>
                <a:avLst/>
                <a:gdLst>
                  <a:gd name="T0" fmla="*/ 7 w 9"/>
                  <a:gd name="T1" fmla="*/ 6 h 12"/>
                  <a:gd name="T2" fmla="*/ 1 w 9"/>
                  <a:gd name="T3" fmla="*/ 9 h 12"/>
                  <a:gd name="T4" fmla="*/ 7 w 9"/>
                  <a:gd name="T5" fmla="*/ 0 h 12"/>
                  <a:gd name="T6" fmla="*/ 7 w 9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7" y="6"/>
                    </a:moveTo>
                    <a:cubicBezTo>
                      <a:pt x="5" y="10"/>
                      <a:pt x="1" y="12"/>
                      <a:pt x="1" y="9"/>
                    </a:cubicBezTo>
                    <a:cubicBezTo>
                      <a:pt x="0" y="6"/>
                      <a:pt x="4" y="0"/>
                      <a:pt x="7" y="0"/>
                    </a:cubicBezTo>
                    <a:cubicBezTo>
                      <a:pt x="9" y="0"/>
                      <a:pt x="8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9" name="Freeform 2319">
                <a:extLst>
                  <a:ext uri="{FF2B5EF4-FFF2-40B4-BE49-F238E27FC236}">
                    <a16:creationId xmlns:a16="http://schemas.microsoft.com/office/drawing/2014/main" id="{83BA4D6D-FE1E-41B5-A35C-C500FCB08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" y="3583"/>
                <a:ext cx="43" cy="57"/>
              </a:xfrm>
              <a:custGeom>
                <a:avLst/>
                <a:gdLst>
                  <a:gd name="T0" fmla="*/ 6 w 9"/>
                  <a:gd name="T1" fmla="*/ 7 h 12"/>
                  <a:gd name="T2" fmla="*/ 0 w 9"/>
                  <a:gd name="T3" fmla="*/ 10 h 12"/>
                  <a:gd name="T4" fmla="*/ 7 w 9"/>
                  <a:gd name="T5" fmla="*/ 1 h 12"/>
                  <a:gd name="T6" fmla="*/ 6 w 9"/>
                  <a:gd name="T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6" y="7"/>
                    </a:moveTo>
                    <a:cubicBezTo>
                      <a:pt x="4" y="10"/>
                      <a:pt x="1" y="12"/>
                      <a:pt x="0" y="10"/>
                    </a:cubicBezTo>
                    <a:cubicBezTo>
                      <a:pt x="0" y="8"/>
                      <a:pt x="4" y="0"/>
                      <a:pt x="7" y="1"/>
                    </a:cubicBezTo>
                    <a:cubicBezTo>
                      <a:pt x="9" y="1"/>
                      <a:pt x="8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0" name="Freeform 2320">
                <a:extLst>
                  <a:ext uri="{FF2B5EF4-FFF2-40B4-BE49-F238E27FC236}">
                    <a16:creationId xmlns:a16="http://schemas.microsoft.com/office/drawing/2014/main" id="{CB236C5E-747A-4DE8-8FD0-DD264E32C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0" y="3578"/>
                <a:ext cx="39" cy="53"/>
              </a:xfrm>
              <a:custGeom>
                <a:avLst/>
                <a:gdLst>
                  <a:gd name="T0" fmla="*/ 5 w 8"/>
                  <a:gd name="T1" fmla="*/ 6 h 11"/>
                  <a:gd name="T2" fmla="*/ 0 w 8"/>
                  <a:gd name="T3" fmla="*/ 10 h 11"/>
                  <a:gd name="T4" fmla="*/ 7 w 8"/>
                  <a:gd name="T5" fmla="*/ 0 h 11"/>
                  <a:gd name="T6" fmla="*/ 5 w 8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5" y="6"/>
                    </a:moveTo>
                    <a:cubicBezTo>
                      <a:pt x="3" y="10"/>
                      <a:pt x="1" y="11"/>
                      <a:pt x="0" y="10"/>
                    </a:cubicBezTo>
                    <a:cubicBezTo>
                      <a:pt x="0" y="8"/>
                      <a:pt x="4" y="0"/>
                      <a:pt x="7" y="0"/>
                    </a:cubicBezTo>
                    <a:cubicBezTo>
                      <a:pt x="8" y="0"/>
                      <a:pt x="7" y="4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1" name="Freeform 2321">
                <a:extLst>
                  <a:ext uri="{FF2B5EF4-FFF2-40B4-BE49-F238E27FC236}">
                    <a16:creationId xmlns:a16="http://schemas.microsoft.com/office/drawing/2014/main" id="{6A2E3F41-3D53-4A28-A344-12490281E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3" y="3665"/>
                <a:ext cx="43" cy="53"/>
              </a:xfrm>
              <a:custGeom>
                <a:avLst/>
                <a:gdLst>
                  <a:gd name="T0" fmla="*/ 6 w 9"/>
                  <a:gd name="T1" fmla="*/ 6 h 11"/>
                  <a:gd name="T2" fmla="*/ 0 w 9"/>
                  <a:gd name="T3" fmla="*/ 9 h 11"/>
                  <a:gd name="T4" fmla="*/ 7 w 9"/>
                  <a:gd name="T5" fmla="*/ 0 h 11"/>
                  <a:gd name="T6" fmla="*/ 6 w 9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6" y="6"/>
                    </a:moveTo>
                    <a:cubicBezTo>
                      <a:pt x="3" y="9"/>
                      <a:pt x="0" y="11"/>
                      <a:pt x="0" y="9"/>
                    </a:cubicBezTo>
                    <a:cubicBezTo>
                      <a:pt x="0" y="7"/>
                      <a:pt x="5" y="0"/>
                      <a:pt x="7" y="0"/>
                    </a:cubicBezTo>
                    <a:cubicBezTo>
                      <a:pt x="9" y="0"/>
                      <a:pt x="8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2" name="Freeform 2322">
                <a:extLst>
                  <a:ext uri="{FF2B5EF4-FFF2-40B4-BE49-F238E27FC236}">
                    <a16:creationId xmlns:a16="http://schemas.microsoft.com/office/drawing/2014/main" id="{8B4979C0-8095-49BA-A4D8-FA5B09311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9" y="3496"/>
                <a:ext cx="44" cy="58"/>
              </a:xfrm>
              <a:custGeom>
                <a:avLst/>
                <a:gdLst>
                  <a:gd name="T0" fmla="*/ 6 w 9"/>
                  <a:gd name="T1" fmla="*/ 6 h 12"/>
                  <a:gd name="T2" fmla="*/ 1 w 9"/>
                  <a:gd name="T3" fmla="*/ 10 h 12"/>
                  <a:gd name="T4" fmla="*/ 7 w 9"/>
                  <a:gd name="T5" fmla="*/ 0 h 12"/>
                  <a:gd name="T6" fmla="*/ 6 w 9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6" y="6"/>
                    </a:moveTo>
                    <a:cubicBezTo>
                      <a:pt x="4" y="10"/>
                      <a:pt x="1" y="12"/>
                      <a:pt x="1" y="10"/>
                    </a:cubicBezTo>
                    <a:cubicBezTo>
                      <a:pt x="0" y="7"/>
                      <a:pt x="5" y="0"/>
                      <a:pt x="7" y="0"/>
                    </a:cubicBezTo>
                    <a:cubicBezTo>
                      <a:pt x="9" y="0"/>
                      <a:pt x="8" y="4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3" name="Freeform 2323">
                <a:extLst>
                  <a:ext uri="{FF2B5EF4-FFF2-40B4-BE49-F238E27FC236}">
                    <a16:creationId xmlns:a16="http://schemas.microsoft.com/office/drawing/2014/main" id="{50FC7041-1C24-414C-B0A9-C162BDD3A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" y="3433"/>
                <a:ext cx="39" cy="58"/>
              </a:xfrm>
              <a:custGeom>
                <a:avLst/>
                <a:gdLst>
                  <a:gd name="T0" fmla="*/ 6 w 8"/>
                  <a:gd name="T1" fmla="*/ 7 h 12"/>
                  <a:gd name="T2" fmla="*/ 1 w 8"/>
                  <a:gd name="T3" fmla="*/ 10 h 12"/>
                  <a:gd name="T4" fmla="*/ 7 w 8"/>
                  <a:gd name="T5" fmla="*/ 0 h 12"/>
                  <a:gd name="T6" fmla="*/ 6 w 8"/>
                  <a:gd name="T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2">
                    <a:moveTo>
                      <a:pt x="6" y="7"/>
                    </a:moveTo>
                    <a:cubicBezTo>
                      <a:pt x="4" y="10"/>
                      <a:pt x="1" y="12"/>
                      <a:pt x="1" y="10"/>
                    </a:cubicBezTo>
                    <a:cubicBezTo>
                      <a:pt x="0" y="7"/>
                      <a:pt x="4" y="0"/>
                      <a:pt x="7" y="0"/>
                    </a:cubicBezTo>
                    <a:cubicBezTo>
                      <a:pt x="8" y="0"/>
                      <a:pt x="8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4" name="Freeform 2324">
                <a:extLst>
                  <a:ext uri="{FF2B5EF4-FFF2-40B4-BE49-F238E27FC236}">
                    <a16:creationId xmlns:a16="http://schemas.microsoft.com/office/drawing/2014/main" id="{3D70D484-D621-4108-BBEE-4457DE106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1" y="3438"/>
                <a:ext cx="43" cy="58"/>
              </a:xfrm>
              <a:custGeom>
                <a:avLst/>
                <a:gdLst>
                  <a:gd name="T0" fmla="*/ 7 w 9"/>
                  <a:gd name="T1" fmla="*/ 7 h 12"/>
                  <a:gd name="T2" fmla="*/ 1 w 9"/>
                  <a:gd name="T3" fmla="*/ 10 h 12"/>
                  <a:gd name="T4" fmla="*/ 7 w 9"/>
                  <a:gd name="T5" fmla="*/ 0 h 12"/>
                  <a:gd name="T6" fmla="*/ 7 w 9"/>
                  <a:gd name="T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7" y="7"/>
                    </a:moveTo>
                    <a:cubicBezTo>
                      <a:pt x="5" y="10"/>
                      <a:pt x="2" y="12"/>
                      <a:pt x="1" y="10"/>
                    </a:cubicBezTo>
                    <a:cubicBezTo>
                      <a:pt x="0" y="7"/>
                      <a:pt x="4" y="0"/>
                      <a:pt x="7" y="0"/>
                    </a:cubicBezTo>
                    <a:cubicBezTo>
                      <a:pt x="9" y="0"/>
                      <a:pt x="8" y="4"/>
                      <a:pt x="7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5" name="Freeform 2325">
                <a:extLst>
                  <a:ext uri="{FF2B5EF4-FFF2-40B4-BE49-F238E27FC236}">
                    <a16:creationId xmlns:a16="http://schemas.microsoft.com/office/drawing/2014/main" id="{F50F390E-2DA3-4868-8B84-64A96B688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1" y="3327"/>
                <a:ext cx="39" cy="63"/>
              </a:xfrm>
              <a:custGeom>
                <a:avLst/>
                <a:gdLst>
                  <a:gd name="T0" fmla="*/ 6 w 8"/>
                  <a:gd name="T1" fmla="*/ 7 h 13"/>
                  <a:gd name="T2" fmla="*/ 1 w 8"/>
                  <a:gd name="T3" fmla="*/ 11 h 13"/>
                  <a:gd name="T4" fmla="*/ 6 w 8"/>
                  <a:gd name="T5" fmla="*/ 0 h 13"/>
                  <a:gd name="T6" fmla="*/ 6 w 8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6" y="7"/>
                    </a:moveTo>
                    <a:cubicBezTo>
                      <a:pt x="4" y="11"/>
                      <a:pt x="2" y="13"/>
                      <a:pt x="1" y="11"/>
                    </a:cubicBezTo>
                    <a:cubicBezTo>
                      <a:pt x="0" y="8"/>
                      <a:pt x="3" y="0"/>
                      <a:pt x="6" y="0"/>
                    </a:cubicBezTo>
                    <a:cubicBezTo>
                      <a:pt x="8" y="1"/>
                      <a:pt x="7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6" name="Freeform 2326">
                <a:extLst>
                  <a:ext uri="{FF2B5EF4-FFF2-40B4-BE49-F238E27FC236}">
                    <a16:creationId xmlns:a16="http://schemas.microsoft.com/office/drawing/2014/main" id="{BBD61858-0BFC-4820-9C0F-A11CF8F32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6" y="2628"/>
                <a:ext cx="15" cy="67"/>
              </a:xfrm>
              <a:custGeom>
                <a:avLst/>
                <a:gdLst>
                  <a:gd name="T0" fmla="*/ 3 w 3"/>
                  <a:gd name="T1" fmla="*/ 8 h 14"/>
                  <a:gd name="T2" fmla="*/ 1 w 3"/>
                  <a:gd name="T3" fmla="*/ 13 h 14"/>
                  <a:gd name="T4" fmla="*/ 2 w 3"/>
                  <a:gd name="T5" fmla="*/ 0 h 14"/>
                  <a:gd name="T6" fmla="*/ 2 w 3"/>
                  <a:gd name="T7" fmla="*/ 0 h 14"/>
                  <a:gd name="T8" fmla="*/ 3 w 3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8"/>
                    </a:moveTo>
                    <a:cubicBezTo>
                      <a:pt x="3" y="11"/>
                      <a:pt x="2" y="14"/>
                      <a:pt x="1" y="13"/>
                    </a:cubicBezTo>
                    <a:cubicBezTo>
                      <a:pt x="0" y="11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5"/>
                      <a:pt x="3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7" name="Freeform 2327">
                <a:extLst>
                  <a:ext uri="{FF2B5EF4-FFF2-40B4-BE49-F238E27FC236}">
                    <a16:creationId xmlns:a16="http://schemas.microsoft.com/office/drawing/2014/main" id="{560FE8EB-DD81-4035-8EBB-19B16A5A9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" y="2589"/>
                <a:ext cx="9" cy="68"/>
              </a:xfrm>
              <a:custGeom>
                <a:avLst/>
                <a:gdLst>
                  <a:gd name="T0" fmla="*/ 2 w 2"/>
                  <a:gd name="T1" fmla="*/ 8 h 14"/>
                  <a:gd name="T2" fmla="*/ 1 w 2"/>
                  <a:gd name="T3" fmla="*/ 13 h 14"/>
                  <a:gd name="T4" fmla="*/ 1 w 2"/>
                  <a:gd name="T5" fmla="*/ 0 h 14"/>
                  <a:gd name="T6" fmla="*/ 1 w 2"/>
                  <a:gd name="T7" fmla="*/ 0 h 14"/>
                  <a:gd name="T8" fmla="*/ 2 w 2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8"/>
                    </a:moveTo>
                    <a:cubicBezTo>
                      <a:pt x="2" y="11"/>
                      <a:pt x="2" y="14"/>
                      <a:pt x="1" y="13"/>
                    </a:cubicBezTo>
                    <a:cubicBezTo>
                      <a:pt x="0" y="1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4"/>
                      <a:pt x="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8" name="Freeform 2328">
                <a:extLst>
                  <a:ext uri="{FF2B5EF4-FFF2-40B4-BE49-F238E27FC236}">
                    <a16:creationId xmlns:a16="http://schemas.microsoft.com/office/drawing/2014/main" id="{1D805096-C5C8-4B73-8BEC-9BBF065BC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0" y="2541"/>
                <a:ext cx="10" cy="63"/>
              </a:xfrm>
              <a:custGeom>
                <a:avLst/>
                <a:gdLst>
                  <a:gd name="T0" fmla="*/ 2 w 2"/>
                  <a:gd name="T1" fmla="*/ 8 h 13"/>
                  <a:gd name="T2" fmla="*/ 1 w 2"/>
                  <a:gd name="T3" fmla="*/ 13 h 13"/>
                  <a:gd name="T4" fmla="*/ 0 w 2"/>
                  <a:gd name="T5" fmla="*/ 7 h 13"/>
                  <a:gd name="T6" fmla="*/ 0 w 2"/>
                  <a:gd name="T7" fmla="*/ 0 h 13"/>
                  <a:gd name="T8" fmla="*/ 1 w 2"/>
                  <a:gd name="T9" fmla="*/ 0 h 13"/>
                  <a:gd name="T10" fmla="*/ 2 w 2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3">
                    <a:moveTo>
                      <a:pt x="2" y="8"/>
                    </a:moveTo>
                    <a:cubicBezTo>
                      <a:pt x="2" y="9"/>
                      <a:pt x="2" y="13"/>
                      <a:pt x="1" y="13"/>
                    </a:cubicBezTo>
                    <a:cubicBezTo>
                      <a:pt x="0" y="13"/>
                      <a:pt x="0" y="7"/>
                      <a:pt x="0" y="7"/>
                    </a:cubicBezTo>
                    <a:cubicBezTo>
                      <a:pt x="0" y="3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2" y="5"/>
                      <a:pt x="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9" name="Freeform 2329">
                <a:extLst>
                  <a:ext uri="{FF2B5EF4-FFF2-40B4-BE49-F238E27FC236}">
                    <a16:creationId xmlns:a16="http://schemas.microsoft.com/office/drawing/2014/main" id="{50AE5BA6-F49F-4B79-AE04-EE21641EE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0" y="2464"/>
                <a:ext cx="10" cy="63"/>
              </a:xfrm>
              <a:custGeom>
                <a:avLst/>
                <a:gdLst>
                  <a:gd name="T0" fmla="*/ 2 w 2"/>
                  <a:gd name="T1" fmla="*/ 8 h 13"/>
                  <a:gd name="T2" fmla="*/ 2 w 2"/>
                  <a:gd name="T3" fmla="*/ 13 h 13"/>
                  <a:gd name="T4" fmla="*/ 1 w 2"/>
                  <a:gd name="T5" fmla="*/ 0 h 13"/>
                  <a:gd name="T6" fmla="*/ 1 w 2"/>
                  <a:gd name="T7" fmla="*/ 0 h 13"/>
                  <a:gd name="T8" fmla="*/ 2 w 2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8"/>
                    </a:moveTo>
                    <a:cubicBezTo>
                      <a:pt x="2" y="9"/>
                      <a:pt x="2" y="12"/>
                      <a:pt x="2" y="13"/>
                    </a:cubicBezTo>
                    <a:cubicBezTo>
                      <a:pt x="1" y="13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2" y="5"/>
                      <a:pt x="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0" name="Freeform 2330">
                <a:extLst>
                  <a:ext uri="{FF2B5EF4-FFF2-40B4-BE49-F238E27FC236}">
                    <a16:creationId xmlns:a16="http://schemas.microsoft.com/office/drawing/2014/main" id="{C7B31165-6B6D-4DEA-A4E0-89DEEE474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" y="2372"/>
                <a:ext cx="14" cy="58"/>
              </a:xfrm>
              <a:custGeom>
                <a:avLst/>
                <a:gdLst>
                  <a:gd name="T0" fmla="*/ 3 w 3"/>
                  <a:gd name="T1" fmla="*/ 7 h 12"/>
                  <a:gd name="T2" fmla="*/ 3 w 3"/>
                  <a:gd name="T3" fmla="*/ 12 h 12"/>
                  <a:gd name="T4" fmla="*/ 1 w 3"/>
                  <a:gd name="T5" fmla="*/ 0 h 12"/>
                  <a:gd name="T6" fmla="*/ 1 w 3"/>
                  <a:gd name="T7" fmla="*/ 0 h 12"/>
                  <a:gd name="T8" fmla="*/ 3 w 3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3" y="7"/>
                    </a:moveTo>
                    <a:cubicBezTo>
                      <a:pt x="3" y="9"/>
                      <a:pt x="3" y="12"/>
                      <a:pt x="3" y="12"/>
                    </a:cubicBezTo>
                    <a:cubicBezTo>
                      <a:pt x="2" y="12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4"/>
                      <a:pt x="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1" name="Freeform 2331">
                <a:extLst>
                  <a:ext uri="{FF2B5EF4-FFF2-40B4-BE49-F238E27FC236}">
                    <a16:creationId xmlns:a16="http://schemas.microsoft.com/office/drawing/2014/main" id="{3D390B5E-44DE-4847-8DDB-D6A70E9DF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" y="2310"/>
                <a:ext cx="9" cy="62"/>
              </a:xfrm>
              <a:custGeom>
                <a:avLst/>
                <a:gdLst>
                  <a:gd name="T0" fmla="*/ 2 w 2"/>
                  <a:gd name="T1" fmla="*/ 8 h 13"/>
                  <a:gd name="T2" fmla="*/ 2 w 2"/>
                  <a:gd name="T3" fmla="*/ 13 h 13"/>
                  <a:gd name="T4" fmla="*/ 0 w 2"/>
                  <a:gd name="T5" fmla="*/ 0 h 13"/>
                  <a:gd name="T6" fmla="*/ 0 w 2"/>
                  <a:gd name="T7" fmla="*/ 0 h 13"/>
                  <a:gd name="T8" fmla="*/ 2 w 2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8"/>
                    </a:moveTo>
                    <a:cubicBezTo>
                      <a:pt x="2" y="9"/>
                      <a:pt x="2" y="12"/>
                      <a:pt x="2" y="13"/>
                    </a:cubicBezTo>
                    <a:cubicBezTo>
                      <a:pt x="2" y="12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5"/>
                      <a:pt x="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2" name="Freeform 2332">
                <a:extLst>
                  <a:ext uri="{FF2B5EF4-FFF2-40B4-BE49-F238E27FC236}">
                    <a16:creationId xmlns:a16="http://schemas.microsoft.com/office/drawing/2014/main" id="{55830058-7761-4DC7-A508-5BFB1CF4E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0" y="2411"/>
                <a:ext cx="10" cy="63"/>
              </a:xfrm>
              <a:custGeom>
                <a:avLst/>
                <a:gdLst>
                  <a:gd name="T0" fmla="*/ 2 w 2"/>
                  <a:gd name="T1" fmla="*/ 8 h 13"/>
                  <a:gd name="T2" fmla="*/ 2 w 2"/>
                  <a:gd name="T3" fmla="*/ 13 h 13"/>
                  <a:gd name="T4" fmla="*/ 1 w 2"/>
                  <a:gd name="T5" fmla="*/ 0 h 13"/>
                  <a:gd name="T6" fmla="*/ 1 w 2"/>
                  <a:gd name="T7" fmla="*/ 0 h 13"/>
                  <a:gd name="T8" fmla="*/ 2 w 2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8"/>
                    </a:moveTo>
                    <a:cubicBezTo>
                      <a:pt x="2" y="8"/>
                      <a:pt x="2" y="12"/>
                      <a:pt x="2" y="13"/>
                    </a:cubicBezTo>
                    <a:cubicBezTo>
                      <a:pt x="2" y="12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2" y="5"/>
                      <a:pt x="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3" name="Freeform 2333">
                <a:extLst>
                  <a:ext uri="{FF2B5EF4-FFF2-40B4-BE49-F238E27FC236}">
                    <a16:creationId xmlns:a16="http://schemas.microsoft.com/office/drawing/2014/main" id="{301DC065-BCDA-40FE-81F2-08BF1BC99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5" y="2353"/>
                <a:ext cx="10" cy="58"/>
              </a:xfrm>
              <a:custGeom>
                <a:avLst/>
                <a:gdLst>
                  <a:gd name="T0" fmla="*/ 2 w 2"/>
                  <a:gd name="T1" fmla="*/ 11 h 12"/>
                  <a:gd name="T2" fmla="*/ 2 w 2"/>
                  <a:gd name="T3" fmla="*/ 12 h 12"/>
                  <a:gd name="T4" fmla="*/ 0 w 2"/>
                  <a:gd name="T5" fmla="*/ 0 h 12"/>
                  <a:gd name="T6" fmla="*/ 0 w 2"/>
                  <a:gd name="T7" fmla="*/ 0 h 12"/>
                  <a:gd name="T8" fmla="*/ 0 w 2"/>
                  <a:gd name="T9" fmla="*/ 0 h 12"/>
                  <a:gd name="T10" fmla="*/ 2 w 2"/>
                  <a:gd name="T11" fmla="*/ 11 h 12"/>
                  <a:gd name="T12" fmla="*/ 2 w 2"/>
                  <a:gd name="T1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2">
                    <a:moveTo>
                      <a:pt x="2" y="11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4" name="Freeform 2334">
                <a:extLst>
                  <a:ext uri="{FF2B5EF4-FFF2-40B4-BE49-F238E27FC236}">
                    <a16:creationId xmlns:a16="http://schemas.microsoft.com/office/drawing/2014/main" id="{5BE12057-22FE-4683-972D-291CA9F4F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5" y="2517"/>
                <a:ext cx="4" cy="58"/>
              </a:xfrm>
              <a:custGeom>
                <a:avLst/>
                <a:gdLst>
                  <a:gd name="T0" fmla="*/ 1 w 1"/>
                  <a:gd name="T1" fmla="*/ 7 h 12"/>
                  <a:gd name="T2" fmla="*/ 1 w 1"/>
                  <a:gd name="T3" fmla="*/ 12 h 12"/>
                  <a:gd name="T4" fmla="*/ 0 w 1"/>
                  <a:gd name="T5" fmla="*/ 0 h 12"/>
                  <a:gd name="T6" fmla="*/ 0 w 1"/>
                  <a:gd name="T7" fmla="*/ 0 h 12"/>
                  <a:gd name="T8" fmla="*/ 1 w 1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1" y="7"/>
                    </a:moveTo>
                    <a:cubicBezTo>
                      <a:pt x="1" y="8"/>
                      <a:pt x="1" y="12"/>
                      <a:pt x="1" y="12"/>
                    </a:cubicBezTo>
                    <a:cubicBezTo>
                      <a:pt x="0" y="12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5"/>
                      <a:pt x="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5" name="Freeform 2335">
                <a:extLst>
                  <a:ext uri="{FF2B5EF4-FFF2-40B4-BE49-F238E27FC236}">
                    <a16:creationId xmlns:a16="http://schemas.microsoft.com/office/drawing/2014/main" id="{FF3CB351-CA40-4359-9B2D-328F7E89D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" y="2454"/>
                <a:ext cx="9" cy="58"/>
              </a:xfrm>
              <a:custGeom>
                <a:avLst/>
                <a:gdLst>
                  <a:gd name="T0" fmla="*/ 2 w 2"/>
                  <a:gd name="T1" fmla="*/ 12 h 12"/>
                  <a:gd name="T2" fmla="*/ 2 w 2"/>
                  <a:gd name="T3" fmla="*/ 12 h 12"/>
                  <a:gd name="T4" fmla="*/ 0 w 2"/>
                  <a:gd name="T5" fmla="*/ 0 h 12"/>
                  <a:gd name="T6" fmla="*/ 0 w 2"/>
                  <a:gd name="T7" fmla="*/ 0 h 12"/>
                  <a:gd name="T8" fmla="*/ 0 w 2"/>
                  <a:gd name="T9" fmla="*/ 0 h 12"/>
                  <a:gd name="T10" fmla="*/ 1 w 2"/>
                  <a:gd name="T11" fmla="*/ 12 h 12"/>
                  <a:gd name="T12" fmla="*/ 2 w 2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6" name="Freeform 2336">
                <a:extLst>
                  <a:ext uri="{FF2B5EF4-FFF2-40B4-BE49-F238E27FC236}">
                    <a16:creationId xmlns:a16="http://schemas.microsoft.com/office/drawing/2014/main" id="{F365335A-E999-4F55-B509-43DEC39D2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9" y="2575"/>
                <a:ext cx="5" cy="63"/>
              </a:xfrm>
              <a:custGeom>
                <a:avLst/>
                <a:gdLst>
                  <a:gd name="T0" fmla="*/ 1 w 1"/>
                  <a:gd name="T1" fmla="*/ 13 h 13"/>
                  <a:gd name="T2" fmla="*/ 0 w 1"/>
                  <a:gd name="T3" fmla="*/ 0 h 13"/>
                  <a:gd name="T4" fmla="*/ 1 w 1"/>
                  <a:gd name="T5" fmla="*/ 12 h 13"/>
                  <a:gd name="T6" fmla="*/ 1 w 1"/>
                  <a:gd name="T7" fmla="*/ 13 h 13"/>
                  <a:gd name="T8" fmla="*/ 1 w 1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13"/>
                    </a:moveTo>
                    <a:cubicBezTo>
                      <a:pt x="1" y="11"/>
                      <a:pt x="0" y="1"/>
                      <a:pt x="0" y="0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7" name="Freeform 2337">
                <a:extLst>
                  <a:ext uri="{FF2B5EF4-FFF2-40B4-BE49-F238E27FC236}">
                    <a16:creationId xmlns:a16="http://schemas.microsoft.com/office/drawing/2014/main" id="{5B4BAAE2-6421-407F-B14F-9734259D8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8" y="2088"/>
                <a:ext cx="19" cy="58"/>
              </a:xfrm>
              <a:custGeom>
                <a:avLst/>
                <a:gdLst>
                  <a:gd name="T0" fmla="*/ 4 w 4"/>
                  <a:gd name="T1" fmla="*/ 11 h 12"/>
                  <a:gd name="T2" fmla="*/ 4 w 4"/>
                  <a:gd name="T3" fmla="*/ 12 h 12"/>
                  <a:gd name="T4" fmla="*/ 0 w 4"/>
                  <a:gd name="T5" fmla="*/ 0 h 12"/>
                  <a:gd name="T6" fmla="*/ 1 w 4"/>
                  <a:gd name="T7" fmla="*/ 0 h 12"/>
                  <a:gd name="T8" fmla="*/ 1 w 4"/>
                  <a:gd name="T9" fmla="*/ 0 h 12"/>
                  <a:gd name="T10" fmla="*/ 4 w 4"/>
                  <a:gd name="T11" fmla="*/ 11 h 12"/>
                  <a:gd name="T12" fmla="*/ 4 w 4"/>
                  <a:gd name="T1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4" y="11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8" name="Freeform 2338">
                <a:extLst>
                  <a:ext uri="{FF2B5EF4-FFF2-40B4-BE49-F238E27FC236}">
                    <a16:creationId xmlns:a16="http://schemas.microsoft.com/office/drawing/2014/main" id="{BF7309C3-6596-491D-AA6D-F60354516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1" y="2445"/>
                <a:ext cx="14" cy="62"/>
              </a:xfrm>
              <a:custGeom>
                <a:avLst/>
                <a:gdLst>
                  <a:gd name="T0" fmla="*/ 3 w 3"/>
                  <a:gd name="T1" fmla="*/ 8 h 13"/>
                  <a:gd name="T2" fmla="*/ 3 w 3"/>
                  <a:gd name="T3" fmla="*/ 13 h 13"/>
                  <a:gd name="T4" fmla="*/ 2 w 3"/>
                  <a:gd name="T5" fmla="*/ 0 h 13"/>
                  <a:gd name="T6" fmla="*/ 2 w 3"/>
                  <a:gd name="T7" fmla="*/ 0 h 13"/>
                  <a:gd name="T8" fmla="*/ 3 w 3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8"/>
                    </a:moveTo>
                    <a:cubicBezTo>
                      <a:pt x="3" y="11"/>
                      <a:pt x="3" y="13"/>
                      <a:pt x="3" y="13"/>
                    </a:cubicBezTo>
                    <a:cubicBezTo>
                      <a:pt x="1" y="12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3" y="4"/>
                      <a:pt x="3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9" name="Freeform 2339">
                <a:extLst>
                  <a:ext uri="{FF2B5EF4-FFF2-40B4-BE49-F238E27FC236}">
                    <a16:creationId xmlns:a16="http://schemas.microsoft.com/office/drawing/2014/main" id="{4C3A0838-7559-46C0-9059-9B9EA824A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1" y="2493"/>
                <a:ext cx="15" cy="63"/>
              </a:xfrm>
              <a:custGeom>
                <a:avLst/>
                <a:gdLst>
                  <a:gd name="T0" fmla="*/ 3 w 3"/>
                  <a:gd name="T1" fmla="*/ 8 h 13"/>
                  <a:gd name="T2" fmla="*/ 2 w 3"/>
                  <a:gd name="T3" fmla="*/ 13 h 13"/>
                  <a:gd name="T4" fmla="*/ 1 w 3"/>
                  <a:gd name="T5" fmla="*/ 0 h 13"/>
                  <a:gd name="T6" fmla="*/ 1 w 3"/>
                  <a:gd name="T7" fmla="*/ 0 h 13"/>
                  <a:gd name="T8" fmla="*/ 3 w 3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8"/>
                    </a:moveTo>
                    <a:cubicBezTo>
                      <a:pt x="3" y="11"/>
                      <a:pt x="3" y="13"/>
                      <a:pt x="2" y="13"/>
                    </a:cubicBezTo>
                    <a:cubicBezTo>
                      <a:pt x="1" y="1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4"/>
                      <a:pt x="3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0" name="Freeform 2340">
                <a:extLst>
                  <a:ext uri="{FF2B5EF4-FFF2-40B4-BE49-F238E27FC236}">
                    <a16:creationId xmlns:a16="http://schemas.microsoft.com/office/drawing/2014/main" id="{C271926E-C733-434F-8BA6-747D9B221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2" y="2527"/>
                <a:ext cx="14" cy="67"/>
              </a:xfrm>
              <a:custGeom>
                <a:avLst/>
                <a:gdLst>
                  <a:gd name="T0" fmla="*/ 3 w 3"/>
                  <a:gd name="T1" fmla="*/ 8 h 14"/>
                  <a:gd name="T2" fmla="*/ 2 w 3"/>
                  <a:gd name="T3" fmla="*/ 13 h 14"/>
                  <a:gd name="T4" fmla="*/ 1 w 3"/>
                  <a:gd name="T5" fmla="*/ 0 h 14"/>
                  <a:gd name="T6" fmla="*/ 2 w 3"/>
                  <a:gd name="T7" fmla="*/ 0 h 14"/>
                  <a:gd name="T8" fmla="*/ 3 w 3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8"/>
                    </a:moveTo>
                    <a:cubicBezTo>
                      <a:pt x="3" y="12"/>
                      <a:pt x="3" y="14"/>
                      <a:pt x="2" y="13"/>
                    </a:cubicBezTo>
                    <a:cubicBezTo>
                      <a:pt x="0" y="1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1"/>
                      <a:pt x="3" y="5"/>
                      <a:pt x="3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1" name="Freeform 2341">
                <a:extLst>
                  <a:ext uri="{FF2B5EF4-FFF2-40B4-BE49-F238E27FC236}">
                    <a16:creationId xmlns:a16="http://schemas.microsoft.com/office/drawing/2014/main" id="{66161CB9-8011-4609-ABD5-997DA455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" y="2425"/>
                <a:ext cx="20" cy="68"/>
              </a:xfrm>
              <a:custGeom>
                <a:avLst/>
                <a:gdLst>
                  <a:gd name="T0" fmla="*/ 4 w 4"/>
                  <a:gd name="T1" fmla="*/ 8 h 14"/>
                  <a:gd name="T2" fmla="*/ 3 w 4"/>
                  <a:gd name="T3" fmla="*/ 13 h 14"/>
                  <a:gd name="T4" fmla="*/ 2 w 4"/>
                  <a:gd name="T5" fmla="*/ 1 h 14"/>
                  <a:gd name="T6" fmla="*/ 2 w 4"/>
                  <a:gd name="T7" fmla="*/ 1 h 14"/>
                  <a:gd name="T8" fmla="*/ 4 w 4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4" y="8"/>
                    </a:moveTo>
                    <a:cubicBezTo>
                      <a:pt x="4" y="12"/>
                      <a:pt x="4" y="14"/>
                      <a:pt x="3" y="13"/>
                    </a:cubicBezTo>
                    <a:cubicBezTo>
                      <a:pt x="1" y="11"/>
                      <a:pt x="0" y="1"/>
                      <a:pt x="2" y="1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3" y="1"/>
                      <a:pt x="4" y="5"/>
                      <a:pt x="4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2" name="Freeform 2342">
                <a:extLst>
                  <a:ext uri="{FF2B5EF4-FFF2-40B4-BE49-F238E27FC236}">
                    <a16:creationId xmlns:a16="http://schemas.microsoft.com/office/drawing/2014/main" id="{17F55823-E01C-41AF-868C-24E64DC62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2" y="2392"/>
                <a:ext cx="14" cy="62"/>
              </a:xfrm>
              <a:custGeom>
                <a:avLst/>
                <a:gdLst>
                  <a:gd name="T0" fmla="*/ 3 w 3"/>
                  <a:gd name="T1" fmla="*/ 7 h 13"/>
                  <a:gd name="T2" fmla="*/ 2 w 3"/>
                  <a:gd name="T3" fmla="*/ 12 h 13"/>
                  <a:gd name="T4" fmla="*/ 1 w 3"/>
                  <a:gd name="T5" fmla="*/ 0 h 13"/>
                  <a:gd name="T6" fmla="*/ 1 w 3"/>
                  <a:gd name="T7" fmla="*/ 0 h 13"/>
                  <a:gd name="T8" fmla="*/ 3 w 3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7"/>
                    </a:moveTo>
                    <a:cubicBezTo>
                      <a:pt x="3" y="11"/>
                      <a:pt x="3" y="13"/>
                      <a:pt x="2" y="12"/>
                    </a:cubicBezTo>
                    <a:cubicBezTo>
                      <a:pt x="1" y="1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4"/>
                      <a:pt x="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3" name="Freeform 2343">
                <a:extLst>
                  <a:ext uri="{FF2B5EF4-FFF2-40B4-BE49-F238E27FC236}">
                    <a16:creationId xmlns:a16="http://schemas.microsoft.com/office/drawing/2014/main" id="{5DFFEF61-4372-494C-8130-09D7564CE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3" y="2339"/>
                <a:ext cx="24" cy="62"/>
              </a:xfrm>
              <a:custGeom>
                <a:avLst/>
                <a:gdLst>
                  <a:gd name="T0" fmla="*/ 4 w 5"/>
                  <a:gd name="T1" fmla="*/ 8 h 13"/>
                  <a:gd name="T2" fmla="*/ 3 w 5"/>
                  <a:gd name="T3" fmla="*/ 13 h 13"/>
                  <a:gd name="T4" fmla="*/ 2 w 5"/>
                  <a:gd name="T5" fmla="*/ 0 h 13"/>
                  <a:gd name="T6" fmla="*/ 2 w 5"/>
                  <a:gd name="T7" fmla="*/ 0 h 13"/>
                  <a:gd name="T8" fmla="*/ 4 w 5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4" y="8"/>
                    </a:moveTo>
                    <a:cubicBezTo>
                      <a:pt x="5" y="11"/>
                      <a:pt x="4" y="13"/>
                      <a:pt x="3" y="13"/>
                    </a:cubicBezTo>
                    <a:cubicBezTo>
                      <a:pt x="2" y="11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4" y="5"/>
                      <a:pt x="4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4" name="Freeform 2344">
                <a:extLst>
                  <a:ext uri="{FF2B5EF4-FFF2-40B4-BE49-F238E27FC236}">
                    <a16:creationId xmlns:a16="http://schemas.microsoft.com/office/drawing/2014/main" id="{D25A76D2-25E6-443E-9690-47598FD54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" y="2290"/>
                <a:ext cx="24" cy="58"/>
              </a:xfrm>
              <a:custGeom>
                <a:avLst/>
                <a:gdLst>
                  <a:gd name="T0" fmla="*/ 4 w 5"/>
                  <a:gd name="T1" fmla="*/ 7 h 12"/>
                  <a:gd name="T2" fmla="*/ 4 w 5"/>
                  <a:gd name="T3" fmla="*/ 12 h 12"/>
                  <a:gd name="T4" fmla="*/ 2 w 5"/>
                  <a:gd name="T5" fmla="*/ 0 h 12"/>
                  <a:gd name="T6" fmla="*/ 2 w 5"/>
                  <a:gd name="T7" fmla="*/ 0 h 12"/>
                  <a:gd name="T8" fmla="*/ 4 w 5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7"/>
                    </a:moveTo>
                    <a:cubicBezTo>
                      <a:pt x="5" y="10"/>
                      <a:pt x="5" y="12"/>
                      <a:pt x="4" y="12"/>
                    </a:cubicBezTo>
                    <a:cubicBezTo>
                      <a:pt x="2" y="11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4"/>
                      <a:pt x="4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5" name="Freeform 2345">
                <a:extLst>
                  <a:ext uri="{FF2B5EF4-FFF2-40B4-BE49-F238E27FC236}">
                    <a16:creationId xmlns:a16="http://schemas.microsoft.com/office/drawing/2014/main" id="{9DB116A5-ACCF-445D-A84F-D60E01989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6" y="2339"/>
                <a:ext cx="20" cy="62"/>
              </a:xfrm>
              <a:custGeom>
                <a:avLst/>
                <a:gdLst>
                  <a:gd name="T0" fmla="*/ 4 w 4"/>
                  <a:gd name="T1" fmla="*/ 7 h 13"/>
                  <a:gd name="T2" fmla="*/ 3 w 4"/>
                  <a:gd name="T3" fmla="*/ 12 h 13"/>
                  <a:gd name="T4" fmla="*/ 2 w 4"/>
                  <a:gd name="T5" fmla="*/ 0 h 13"/>
                  <a:gd name="T6" fmla="*/ 2 w 4"/>
                  <a:gd name="T7" fmla="*/ 0 h 13"/>
                  <a:gd name="T8" fmla="*/ 4 w 4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7"/>
                    </a:moveTo>
                    <a:cubicBezTo>
                      <a:pt x="4" y="10"/>
                      <a:pt x="4" y="13"/>
                      <a:pt x="3" y="12"/>
                    </a:cubicBezTo>
                    <a:cubicBezTo>
                      <a:pt x="2" y="11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4"/>
                      <a:pt x="4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6" name="Freeform 2346">
                <a:extLst>
                  <a:ext uri="{FF2B5EF4-FFF2-40B4-BE49-F238E27FC236}">
                    <a16:creationId xmlns:a16="http://schemas.microsoft.com/office/drawing/2014/main" id="{1634AF17-9067-4F21-9962-959D350B1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" y="3255"/>
                <a:ext cx="34" cy="62"/>
              </a:xfrm>
              <a:custGeom>
                <a:avLst/>
                <a:gdLst>
                  <a:gd name="T0" fmla="*/ 5 w 7"/>
                  <a:gd name="T1" fmla="*/ 7 h 13"/>
                  <a:gd name="T2" fmla="*/ 1 w 7"/>
                  <a:gd name="T3" fmla="*/ 11 h 13"/>
                  <a:gd name="T4" fmla="*/ 6 w 7"/>
                  <a:gd name="T5" fmla="*/ 0 h 13"/>
                  <a:gd name="T6" fmla="*/ 5 w 7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3">
                    <a:moveTo>
                      <a:pt x="5" y="7"/>
                    </a:moveTo>
                    <a:cubicBezTo>
                      <a:pt x="4" y="11"/>
                      <a:pt x="2" y="13"/>
                      <a:pt x="1" y="11"/>
                    </a:cubicBezTo>
                    <a:cubicBezTo>
                      <a:pt x="0" y="9"/>
                      <a:pt x="3" y="0"/>
                      <a:pt x="6" y="0"/>
                    </a:cubicBezTo>
                    <a:cubicBezTo>
                      <a:pt x="7" y="1"/>
                      <a:pt x="7" y="4"/>
                      <a:pt x="5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7" name="Freeform 2347">
                <a:extLst>
                  <a:ext uri="{FF2B5EF4-FFF2-40B4-BE49-F238E27FC236}">
                    <a16:creationId xmlns:a16="http://schemas.microsoft.com/office/drawing/2014/main" id="{318BC1CD-1A8E-495B-B49B-99BEBCF2A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0" y="3202"/>
                <a:ext cx="33" cy="67"/>
              </a:xfrm>
              <a:custGeom>
                <a:avLst/>
                <a:gdLst>
                  <a:gd name="T0" fmla="*/ 6 w 7"/>
                  <a:gd name="T1" fmla="*/ 8 h 14"/>
                  <a:gd name="T2" fmla="*/ 1 w 7"/>
                  <a:gd name="T3" fmla="*/ 11 h 14"/>
                  <a:gd name="T4" fmla="*/ 5 w 7"/>
                  <a:gd name="T5" fmla="*/ 1 h 14"/>
                  <a:gd name="T6" fmla="*/ 6 w 7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4">
                    <a:moveTo>
                      <a:pt x="6" y="8"/>
                    </a:moveTo>
                    <a:cubicBezTo>
                      <a:pt x="4" y="12"/>
                      <a:pt x="2" y="14"/>
                      <a:pt x="1" y="11"/>
                    </a:cubicBezTo>
                    <a:cubicBezTo>
                      <a:pt x="0" y="9"/>
                      <a:pt x="3" y="0"/>
                      <a:pt x="5" y="1"/>
                    </a:cubicBezTo>
                    <a:cubicBezTo>
                      <a:pt x="7" y="1"/>
                      <a:pt x="7" y="5"/>
                      <a:pt x="6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8" name="Freeform 2348">
                <a:extLst>
                  <a:ext uri="{FF2B5EF4-FFF2-40B4-BE49-F238E27FC236}">
                    <a16:creationId xmlns:a16="http://schemas.microsoft.com/office/drawing/2014/main" id="{D9F89233-1D66-4B6A-BF97-9C7BFC35E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7" y="3260"/>
                <a:ext cx="38" cy="62"/>
              </a:xfrm>
              <a:custGeom>
                <a:avLst/>
                <a:gdLst>
                  <a:gd name="T0" fmla="*/ 7 w 8"/>
                  <a:gd name="T1" fmla="*/ 7 h 13"/>
                  <a:gd name="T2" fmla="*/ 1 w 8"/>
                  <a:gd name="T3" fmla="*/ 11 h 13"/>
                  <a:gd name="T4" fmla="*/ 6 w 8"/>
                  <a:gd name="T5" fmla="*/ 0 h 13"/>
                  <a:gd name="T6" fmla="*/ 7 w 8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7" y="7"/>
                    </a:moveTo>
                    <a:cubicBezTo>
                      <a:pt x="5" y="11"/>
                      <a:pt x="2" y="13"/>
                      <a:pt x="1" y="11"/>
                    </a:cubicBezTo>
                    <a:cubicBezTo>
                      <a:pt x="0" y="8"/>
                      <a:pt x="3" y="0"/>
                      <a:pt x="6" y="0"/>
                    </a:cubicBezTo>
                    <a:cubicBezTo>
                      <a:pt x="8" y="0"/>
                      <a:pt x="8" y="4"/>
                      <a:pt x="7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9" name="Freeform 2349">
                <a:extLst>
                  <a:ext uri="{FF2B5EF4-FFF2-40B4-BE49-F238E27FC236}">
                    <a16:creationId xmlns:a16="http://schemas.microsoft.com/office/drawing/2014/main" id="{D05E6F5A-D8FB-4283-AB0C-E72F249A1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0" y="3356"/>
                <a:ext cx="44" cy="63"/>
              </a:xfrm>
              <a:custGeom>
                <a:avLst/>
                <a:gdLst>
                  <a:gd name="T0" fmla="*/ 7 w 9"/>
                  <a:gd name="T1" fmla="*/ 7 h 13"/>
                  <a:gd name="T2" fmla="*/ 1 w 9"/>
                  <a:gd name="T3" fmla="*/ 11 h 13"/>
                  <a:gd name="T4" fmla="*/ 7 w 9"/>
                  <a:gd name="T5" fmla="*/ 1 h 13"/>
                  <a:gd name="T6" fmla="*/ 7 w 9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7" y="7"/>
                    </a:moveTo>
                    <a:cubicBezTo>
                      <a:pt x="5" y="11"/>
                      <a:pt x="2" y="13"/>
                      <a:pt x="1" y="11"/>
                    </a:cubicBezTo>
                    <a:cubicBezTo>
                      <a:pt x="0" y="7"/>
                      <a:pt x="4" y="0"/>
                      <a:pt x="7" y="1"/>
                    </a:cubicBezTo>
                    <a:cubicBezTo>
                      <a:pt x="9" y="1"/>
                      <a:pt x="8" y="4"/>
                      <a:pt x="7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0" name="Freeform 2350">
                <a:extLst>
                  <a:ext uri="{FF2B5EF4-FFF2-40B4-BE49-F238E27FC236}">
                    <a16:creationId xmlns:a16="http://schemas.microsoft.com/office/drawing/2014/main" id="{C9BAC382-6153-45DC-9471-29A65358E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3" y="3351"/>
                <a:ext cx="39" cy="63"/>
              </a:xfrm>
              <a:custGeom>
                <a:avLst/>
                <a:gdLst>
                  <a:gd name="T0" fmla="*/ 6 w 8"/>
                  <a:gd name="T1" fmla="*/ 7 h 13"/>
                  <a:gd name="T2" fmla="*/ 0 w 8"/>
                  <a:gd name="T3" fmla="*/ 11 h 13"/>
                  <a:gd name="T4" fmla="*/ 6 w 8"/>
                  <a:gd name="T5" fmla="*/ 0 h 13"/>
                  <a:gd name="T6" fmla="*/ 6 w 8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6" y="7"/>
                    </a:moveTo>
                    <a:cubicBezTo>
                      <a:pt x="4" y="11"/>
                      <a:pt x="1" y="13"/>
                      <a:pt x="0" y="11"/>
                    </a:cubicBezTo>
                    <a:cubicBezTo>
                      <a:pt x="0" y="8"/>
                      <a:pt x="3" y="0"/>
                      <a:pt x="6" y="0"/>
                    </a:cubicBezTo>
                    <a:cubicBezTo>
                      <a:pt x="8" y="1"/>
                      <a:pt x="7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1" name="Freeform 2351">
                <a:extLst>
                  <a:ext uri="{FF2B5EF4-FFF2-40B4-BE49-F238E27FC236}">
                    <a16:creationId xmlns:a16="http://schemas.microsoft.com/office/drawing/2014/main" id="{33CDD0C9-BAAC-462F-A2EE-3A277D4B3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6" y="3510"/>
                <a:ext cx="44" cy="58"/>
              </a:xfrm>
              <a:custGeom>
                <a:avLst/>
                <a:gdLst>
                  <a:gd name="T0" fmla="*/ 7 w 9"/>
                  <a:gd name="T1" fmla="*/ 6 h 12"/>
                  <a:gd name="T2" fmla="*/ 1 w 9"/>
                  <a:gd name="T3" fmla="*/ 10 h 12"/>
                  <a:gd name="T4" fmla="*/ 7 w 9"/>
                  <a:gd name="T5" fmla="*/ 0 h 12"/>
                  <a:gd name="T6" fmla="*/ 7 w 9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7" y="6"/>
                    </a:moveTo>
                    <a:cubicBezTo>
                      <a:pt x="5" y="10"/>
                      <a:pt x="2" y="12"/>
                      <a:pt x="1" y="10"/>
                    </a:cubicBezTo>
                    <a:cubicBezTo>
                      <a:pt x="0" y="7"/>
                      <a:pt x="5" y="0"/>
                      <a:pt x="7" y="0"/>
                    </a:cubicBezTo>
                    <a:cubicBezTo>
                      <a:pt x="9" y="0"/>
                      <a:pt x="8" y="4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2" name="Freeform 2352">
                <a:extLst>
                  <a:ext uri="{FF2B5EF4-FFF2-40B4-BE49-F238E27FC236}">
                    <a16:creationId xmlns:a16="http://schemas.microsoft.com/office/drawing/2014/main" id="{22509F54-1DCE-4432-AD02-F29398A04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3" y="3125"/>
                <a:ext cx="34" cy="62"/>
              </a:xfrm>
              <a:custGeom>
                <a:avLst/>
                <a:gdLst>
                  <a:gd name="T0" fmla="*/ 6 w 7"/>
                  <a:gd name="T1" fmla="*/ 7 h 13"/>
                  <a:gd name="T2" fmla="*/ 2 w 7"/>
                  <a:gd name="T3" fmla="*/ 11 h 13"/>
                  <a:gd name="T4" fmla="*/ 6 w 7"/>
                  <a:gd name="T5" fmla="*/ 0 h 13"/>
                  <a:gd name="T6" fmla="*/ 6 w 7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3">
                    <a:moveTo>
                      <a:pt x="6" y="7"/>
                    </a:moveTo>
                    <a:cubicBezTo>
                      <a:pt x="5" y="11"/>
                      <a:pt x="2" y="13"/>
                      <a:pt x="2" y="11"/>
                    </a:cubicBezTo>
                    <a:cubicBezTo>
                      <a:pt x="0" y="9"/>
                      <a:pt x="3" y="0"/>
                      <a:pt x="6" y="0"/>
                    </a:cubicBezTo>
                    <a:cubicBezTo>
                      <a:pt x="7" y="0"/>
                      <a:pt x="7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3" name="Freeform 2353">
                <a:extLst>
                  <a:ext uri="{FF2B5EF4-FFF2-40B4-BE49-F238E27FC236}">
                    <a16:creationId xmlns:a16="http://schemas.microsoft.com/office/drawing/2014/main" id="{568F0E56-CA0F-411B-9B5D-979A557F8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0" y="3139"/>
                <a:ext cx="39" cy="63"/>
              </a:xfrm>
              <a:custGeom>
                <a:avLst/>
                <a:gdLst>
                  <a:gd name="T0" fmla="*/ 6 w 8"/>
                  <a:gd name="T1" fmla="*/ 7 h 13"/>
                  <a:gd name="T2" fmla="*/ 1 w 8"/>
                  <a:gd name="T3" fmla="*/ 11 h 13"/>
                  <a:gd name="T4" fmla="*/ 6 w 8"/>
                  <a:gd name="T5" fmla="*/ 0 h 13"/>
                  <a:gd name="T6" fmla="*/ 6 w 8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6" y="7"/>
                    </a:moveTo>
                    <a:cubicBezTo>
                      <a:pt x="5" y="11"/>
                      <a:pt x="2" y="13"/>
                      <a:pt x="1" y="11"/>
                    </a:cubicBezTo>
                    <a:cubicBezTo>
                      <a:pt x="0" y="8"/>
                      <a:pt x="3" y="0"/>
                      <a:pt x="6" y="0"/>
                    </a:cubicBezTo>
                    <a:cubicBezTo>
                      <a:pt x="8" y="1"/>
                      <a:pt x="8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4" name="Freeform 2354">
                <a:extLst>
                  <a:ext uri="{FF2B5EF4-FFF2-40B4-BE49-F238E27FC236}">
                    <a16:creationId xmlns:a16="http://schemas.microsoft.com/office/drawing/2014/main" id="{849C27FB-16BD-4685-A11E-37AD6F1B5E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7" y="3182"/>
                <a:ext cx="39" cy="68"/>
              </a:xfrm>
              <a:custGeom>
                <a:avLst/>
                <a:gdLst>
                  <a:gd name="T0" fmla="*/ 7 w 8"/>
                  <a:gd name="T1" fmla="*/ 8 h 14"/>
                  <a:gd name="T2" fmla="*/ 2 w 8"/>
                  <a:gd name="T3" fmla="*/ 11 h 14"/>
                  <a:gd name="T4" fmla="*/ 7 w 8"/>
                  <a:gd name="T5" fmla="*/ 1 h 14"/>
                  <a:gd name="T6" fmla="*/ 7 w 8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4">
                    <a:moveTo>
                      <a:pt x="7" y="8"/>
                    </a:moveTo>
                    <a:cubicBezTo>
                      <a:pt x="6" y="12"/>
                      <a:pt x="3" y="14"/>
                      <a:pt x="2" y="11"/>
                    </a:cubicBezTo>
                    <a:cubicBezTo>
                      <a:pt x="0" y="8"/>
                      <a:pt x="3" y="0"/>
                      <a:pt x="7" y="1"/>
                    </a:cubicBezTo>
                    <a:cubicBezTo>
                      <a:pt x="8" y="1"/>
                      <a:pt x="8" y="5"/>
                      <a:pt x="7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5" name="Freeform 2355">
                <a:extLst>
                  <a:ext uri="{FF2B5EF4-FFF2-40B4-BE49-F238E27FC236}">
                    <a16:creationId xmlns:a16="http://schemas.microsoft.com/office/drawing/2014/main" id="{B0BBDB7A-014B-4AE0-B509-366A9F0A7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4" y="3274"/>
                <a:ext cx="43" cy="63"/>
              </a:xfrm>
              <a:custGeom>
                <a:avLst/>
                <a:gdLst>
                  <a:gd name="T0" fmla="*/ 7 w 9"/>
                  <a:gd name="T1" fmla="*/ 7 h 13"/>
                  <a:gd name="T2" fmla="*/ 1 w 9"/>
                  <a:gd name="T3" fmla="*/ 11 h 13"/>
                  <a:gd name="T4" fmla="*/ 7 w 9"/>
                  <a:gd name="T5" fmla="*/ 0 h 13"/>
                  <a:gd name="T6" fmla="*/ 7 w 9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7" y="7"/>
                    </a:moveTo>
                    <a:cubicBezTo>
                      <a:pt x="6" y="11"/>
                      <a:pt x="2" y="13"/>
                      <a:pt x="1" y="11"/>
                    </a:cubicBezTo>
                    <a:cubicBezTo>
                      <a:pt x="0" y="8"/>
                      <a:pt x="3" y="0"/>
                      <a:pt x="7" y="0"/>
                    </a:cubicBezTo>
                    <a:cubicBezTo>
                      <a:pt x="9" y="1"/>
                      <a:pt x="9" y="4"/>
                      <a:pt x="7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6" name="Freeform 2356">
                <a:extLst>
                  <a:ext uri="{FF2B5EF4-FFF2-40B4-BE49-F238E27FC236}">
                    <a16:creationId xmlns:a16="http://schemas.microsoft.com/office/drawing/2014/main" id="{367E3A14-AF78-4A36-954B-75B263659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" y="3207"/>
                <a:ext cx="43" cy="62"/>
              </a:xfrm>
              <a:custGeom>
                <a:avLst/>
                <a:gdLst>
                  <a:gd name="T0" fmla="*/ 8 w 9"/>
                  <a:gd name="T1" fmla="*/ 7 h 13"/>
                  <a:gd name="T2" fmla="*/ 2 w 9"/>
                  <a:gd name="T3" fmla="*/ 10 h 13"/>
                  <a:gd name="T4" fmla="*/ 7 w 9"/>
                  <a:gd name="T5" fmla="*/ 0 h 13"/>
                  <a:gd name="T6" fmla="*/ 8 w 9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8" y="7"/>
                    </a:moveTo>
                    <a:cubicBezTo>
                      <a:pt x="6" y="11"/>
                      <a:pt x="3" y="13"/>
                      <a:pt x="2" y="10"/>
                    </a:cubicBezTo>
                    <a:cubicBezTo>
                      <a:pt x="0" y="7"/>
                      <a:pt x="3" y="0"/>
                      <a:pt x="7" y="0"/>
                    </a:cubicBezTo>
                    <a:cubicBezTo>
                      <a:pt x="9" y="0"/>
                      <a:pt x="9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7" name="Freeform 2357">
                <a:extLst>
                  <a:ext uri="{FF2B5EF4-FFF2-40B4-BE49-F238E27FC236}">
                    <a16:creationId xmlns:a16="http://schemas.microsoft.com/office/drawing/2014/main" id="{FAA07E2C-CE4B-4C2B-81B4-6EBE7D960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" y="3284"/>
                <a:ext cx="48" cy="62"/>
              </a:xfrm>
              <a:custGeom>
                <a:avLst/>
                <a:gdLst>
                  <a:gd name="T0" fmla="*/ 8 w 10"/>
                  <a:gd name="T1" fmla="*/ 7 h 13"/>
                  <a:gd name="T2" fmla="*/ 1 w 10"/>
                  <a:gd name="T3" fmla="*/ 10 h 13"/>
                  <a:gd name="T4" fmla="*/ 7 w 10"/>
                  <a:gd name="T5" fmla="*/ 0 h 13"/>
                  <a:gd name="T6" fmla="*/ 8 w 10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8" y="7"/>
                    </a:moveTo>
                    <a:cubicBezTo>
                      <a:pt x="6" y="12"/>
                      <a:pt x="3" y="13"/>
                      <a:pt x="1" y="10"/>
                    </a:cubicBezTo>
                    <a:cubicBezTo>
                      <a:pt x="0" y="7"/>
                      <a:pt x="4" y="0"/>
                      <a:pt x="7" y="0"/>
                    </a:cubicBezTo>
                    <a:cubicBezTo>
                      <a:pt x="9" y="1"/>
                      <a:pt x="10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8" name="Freeform 2358">
                <a:extLst>
                  <a:ext uri="{FF2B5EF4-FFF2-40B4-BE49-F238E27FC236}">
                    <a16:creationId xmlns:a16="http://schemas.microsoft.com/office/drawing/2014/main" id="{6CCB676A-E491-4E83-9076-25C61CBD8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" y="3216"/>
                <a:ext cx="49" cy="63"/>
              </a:xfrm>
              <a:custGeom>
                <a:avLst/>
                <a:gdLst>
                  <a:gd name="T0" fmla="*/ 9 w 10"/>
                  <a:gd name="T1" fmla="*/ 7 h 13"/>
                  <a:gd name="T2" fmla="*/ 2 w 10"/>
                  <a:gd name="T3" fmla="*/ 10 h 13"/>
                  <a:gd name="T4" fmla="*/ 7 w 10"/>
                  <a:gd name="T5" fmla="*/ 0 h 13"/>
                  <a:gd name="T6" fmla="*/ 9 w 10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9" y="7"/>
                    </a:moveTo>
                    <a:cubicBezTo>
                      <a:pt x="7" y="11"/>
                      <a:pt x="3" y="13"/>
                      <a:pt x="2" y="10"/>
                    </a:cubicBezTo>
                    <a:cubicBezTo>
                      <a:pt x="0" y="7"/>
                      <a:pt x="3" y="0"/>
                      <a:pt x="7" y="0"/>
                    </a:cubicBezTo>
                    <a:cubicBezTo>
                      <a:pt x="10" y="0"/>
                      <a:pt x="10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9" name="Freeform 2359">
                <a:extLst>
                  <a:ext uri="{FF2B5EF4-FFF2-40B4-BE49-F238E27FC236}">
                    <a16:creationId xmlns:a16="http://schemas.microsoft.com/office/drawing/2014/main" id="{86F4BB0F-FCC4-4297-88BC-69A36BDE5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1" y="3207"/>
                <a:ext cx="48" cy="67"/>
              </a:xfrm>
              <a:custGeom>
                <a:avLst/>
                <a:gdLst>
                  <a:gd name="T0" fmla="*/ 8 w 10"/>
                  <a:gd name="T1" fmla="*/ 8 h 14"/>
                  <a:gd name="T2" fmla="*/ 2 w 10"/>
                  <a:gd name="T3" fmla="*/ 11 h 14"/>
                  <a:gd name="T4" fmla="*/ 7 w 10"/>
                  <a:gd name="T5" fmla="*/ 1 h 14"/>
                  <a:gd name="T6" fmla="*/ 8 w 10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8" y="8"/>
                    </a:moveTo>
                    <a:cubicBezTo>
                      <a:pt x="7" y="12"/>
                      <a:pt x="3" y="14"/>
                      <a:pt x="2" y="11"/>
                    </a:cubicBezTo>
                    <a:cubicBezTo>
                      <a:pt x="0" y="8"/>
                      <a:pt x="3" y="0"/>
                      <a:pt x="7" y="1"/>
                    </a:cubicBezTo>
                    <a:cubicBezTo>
                      <a:pt x="9" y="1"/>
                      <a:pt x="10" y="5"/>
                      <a:pt x="8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0" name="Freeform 2360">
                <a:extLst>
                  <a:ext uri="{FF2B5EF4-FFF2-40B4-BE49-F238E27FC236}">
                    <a16:creationId xmlns:a16="http://schemas.microsoft.com/office/drawing/2014/main" id="{47B1F300-090E-463A-9708-6EB00DD0D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6" y="3134"/>
                <a:ext cx="44" cy="63"/>
              </a:xfrm>
              <a:custGeom>
                <a:avLst/>
                <a:gdLst>
                  <a:gd name="T0" fmla="*/ 8 w 9"/>
                  <a:gd name="T1" fmla="*/ 7 h 13"/>
                  <a:gd name="T2" fmla="*/ 1 w 9"/>
                  <a:gd name="T3" fmla="*/ 10 h 13"/>
                  <a:gd name="T4" fmla="*/ 6 w 9"/>
                  <a:gd name="T5" fmla="*/ 0 h 13"/>
                  <a:gd name="T6" fmla="*/ 8 w 9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8" y="7"/>
                    </a:moveTo>
                    <a:cubicBezTo>
                      <a:pt x="7" y="11"/>
                      <a:pt x="3" y="13"/>
                      <a:pt x="1" y="10"/>
                    </a:cubicBezTo>
                    <a:cubicBezTo>
                      <a:pt x="0" y="7"/>
                      <a:pt x="3" y="0"/>
                      <a:pt x="6" y="0"/>
                    </a:cubicBezTo>
                    <a:cubicBezTo>
                      <a:pt x="9" y="0"/>
                      <a:pt x="9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1" name="Freeform 2361">
                <a:extLst>
                  <a:ext uri="{FF2B5EF4-FFF2-40B4-BE49-F238E27FC236}">
                    <a16:creationId xmlns:a16="http://schemas.microsoft.com/office/drawing/2014/main" id="{4DB62414-CFC8-4840-B493-C395C6275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9" y="3134"/>
                <a:ext cx="48" cy="68"/>
              </a:xfrm>
              <a:custGeom>
                <a:avLst/>
                <a:gdLst>
                  <a:gd name="T0" fmla="*/ 9 w 10"/>
                  <a:gd name="T1" fmla="*/ 8 h 14"/>
                  <a:gd name="T2" fmla="*/ 2 w 10"/>
                  <a:gd name="T3" fmla="*/ 11 h 14"/>
                  <a:gd name="T4" fmla="*/ 7 w 10"/>
                  <a:gd name="T5" fmla="*/ 1 h 14"/>
                  <a:gd name="T6" fmla="*/ 9 w 10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9" y="8"/>
                    </a:moveTo>
                    <a:cubicBezTo>
                      <a:pt x="7" y="12"/>
                      <a:pt x="3" y="14"/>
                      <a:pt x="2" y="11"/>
                    </a:cubicBezTo>
                    <a:cubicBezTo>
                      <a:pt x="0" y="8"/>
                      <a:pt x="3" y="0"/>
                      <a:pt x="7" y="1"/>
                    </a:cubicBezTo>
                    <a:cubicBezTo>
                      <a:pt x="9" y="1"/>
                      <a:pt x="10" y="5"/>
                      <a:pt x="9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2" name="Freeform 2362">
                <a:extLst>
                  <a:ext uri="{FF2B5EF4-FFF2-40B4-BE49-F238E27FC236}">
                    <a16:creationId xmlns:a16="http://schemas.microsoft.com/office/drawing/2014/main" id="{0C213C4B-088A-4EFC-92A5-3ACC4140E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5" y="3072"/>
                <a:ext cx="48" cy="67"/>
              </a:xfrm>
              <a:custGeom>
                <a:avLst/>
                <a:gdLst>
                  <a:gd name="T0" fmla="*/ 9 w 10"/>
                  <a:gd name="T1" fmla="*/ 7 h 14"/>
                  <a:gd name="T2" fmla="*/ 2 w 10"/>
                  <a:gd name="T3" fmla="*/ 10 h 14"/>
                  <a:gd name="T4" fmla="*/ 6 w 10"/>
                  <a:gd name="T5" fmla="*/ 0 h 14"/>
                  <a:gd name="T6" fmla="*/ 9 w 10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9" y="7"/>
                    </a:moveTo>
                    <a:cubicBezTo>
                      <a:pt x="8" y="12"/>
                      <a:pt x="3" y="14"/>
                      <a:pt x="2" y="10"/>
                    </a:cubicBezTo>
                    <a:cubicBezTo>
                      <a:pt x="0" y="7"/>
                      <a:pt x="2" y="0"/>
                      <a:pt x="6" y="0"/>
                    </a:cubicBezTo>
                    <a:cubicBezTo>
                      <a:pt x="9" y="0"/>
                      <a:pt x="10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3" name="Freeform 2363">
                <a:extLst>
                  <a:ext uri="{FF2B5EF4-FFF2-40B4-BE49-F238E27FC236}">
                    <a16:creationId xmlns:a16="http://schemas.microsoft.com/office/drawing/2014/main" id="{A6B91256-EEA1-40E6-BD21-27F431983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2" y="3057"/>
                <a:ext cx="48" cy="68"/>
              </a:xfrm>
              <a:custGeom>
                <a:avLst/>
                <a:gdLst>
                  <a:gd name="T0" fmla="*/ 9 w 10"/>
                  <a:gd name="T1" fmla="*/ 8 h 14"/>
                  <a:gd name="T2" fmla="*/ 2 w 10"/>
                  <a:gd name="T3" fmla="*/ 11 h 14"/>
                  <a:gd name="T4" fmla="*/ 6 w 10"/>
                  <a:gd name="T5" fmla="*/ 1 h 14"/>
                  <a:gd name="T6" fmla="*/ 9 w 10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9" y="8"/>
                    </a:moveTo>
                    <a:cubicBezTo>
                      <a:pt x="7" y="12"/>
                      <a:pt x="3" y="14"/>
                      <a:pt x="2" y="11"/>
                    </a:cubicBezTo>
                    <a:cubicBezTo>
                      <a:pt x="0" y="7"/>
                      <a:pt x="2" y="0"/>
                      <a:pt x="6" y="1"/>
                    </a:cubicBezTo>
                    <a:cubicBezTo>
                      <a:pt x="9" y="1"/>
                      <a:pt x="10" y="5"/>
                      <a:pt x="9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4" name="Freeform 2364">
                <a:extLst>
                  <a:ext uri="{FF2B5EF4-FFF2-40B4-BE49-F238E27FC236}">
                    <a16:creationId xmlns:a16="http://schemas.microsoft.com/office/drawing/2014/main" id="{7FE4DA16-E2CE-4EB3-837A-0FC17B9E7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" y="2970"/>
                <a:ext cx="48" cy="68"/>
              </a:xfrm>
              <a:custGeom>
                <a:avLst/>
                <a:gdLst>
                  <a:gd name="T0" fmla="*/ 9 w 10"/>
                  <a:gd name="T1" fmla="*/ 7 h 14"/>
                  <a:gd name="T2" fmla="*/ 2 w 10"/>
                  <a:gd name="T3" fmla="*/ 11 h 14"/>
                  <a:gd name="T4" fmla="*/ 7 w 10"/>
                  <a:gd name="T5" fmla="*/ 0 h 14"/>
                  <a:gd name="T6" fmla="*/ 9 w 10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9" y="7"/>
                    </a:moveTo>
                    <a:cubicBezTo>
                      <a:pt x="8" y="12"/>
                      <a:pt x="4" y="14"/>
                      <a:pt x="2" y="11"/>
                    </a:cubicBezTo>
                    <a:cubicBezTo>
                      <a:pt x="0" y="7"/>
                      <a:pt x="3" y="0"/>
                      <a:pt x="7" y="0"/>
                    </a:cubicBezTo>
                    <a:cubicBezTo>
                      <a:pt x="10" y="1"/>
                      <a:pt x="10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5" name="Freeform 2365">
                <a:extLst>
                  <a:ext uri="{FF2B5EF4-FFF2-40B4-BE49-F238E27FC236}">
                    <a16:creationId xmlns:a16="http://schemas.microsoft.com/office/drawing/2014/main" id="{D2F3B3CF-384B-46B1-B27F-EF3DA6C05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9" y="2985"/>
                <a:ext cx="53" cy="67"/>
              </a:xfrm>
              <a:custGeom>
                <a:avLst/>
                <a:gdLst>
                  <a:gd name="T0" fmla="*/ 10 w 11"/>
                  <a:gd name="T1" fmla="*/ 8 h 14"/>
                  <a:gd name="T2" fmla="*/ 2 w 11"/>
                  <a:gd name="T3" fmla="*/ 11 h 14"/>
                  <a:gd name="T4" fmla="*/ 7 w 11"/>
                  <a:gd name="T5" fmla="*/ 0 h 14"/>
                  <a:gd name="T6" fmla="*/ 10 w 11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8"/>
                    </a:moveTo>
                    <a:cubicBezTo>
                      <a:pt x="9" y="12"/>
                      <a:pt x="4" y="14"/>
                      <a:pt x="2" y="11"/>
                    </a:cubicBezTo>
                    <a:cubicBezTo>
                      <a:pt x="0" y="7"/>
                      <a:pt x="3" y="0"/>
                      <a:pt x="7" y="0"/>
                    </a:cubicBezTo>
                    <a:cubicBezTo>
                      <a:pt x="10" y="1"/>
                      <a:pt x="11" y="4"/>
                      <a:pt x="10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6" name="Freeform 2366">
                <a:extLst>
                  <a:ext uri="{FF2B5EF4-FFF2-40B4-BE49-F238E27FC236}">
                    <a16:creationId xmlns:a16="http://schemas.microsoft.com/office/drawing/2014/main" id="{7E19206D-1476-4AEB-AA4A-4111672C0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" y="2893"/>
                <a:ext cx="49" cy="72"/>
              </a:xfrm>
              <a:custGeom>
                <a:avLst/>
                <a:gdLst>
                  <a:gd name="T0" fmla="*/ 10 w 10"/>
                  <a:gd name="T1" fmla="*/ 8 h 15"/>
                  <a:gd name="T2" fmla="*/ 2 w 10"/>
                  <a:gd name="T3" fmla="*/ 11 h 15"/>
                  <a:gd name="T4" fmla="*/ 7 w 10"/>
                  <a:gd name="T5" fmla="*/ 1 h 15"/>
                  <a:gd name="T6" fmla="*/ 10 w 10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5">
                    <a:moveTo>
                      <a:pt x="10" y="8"/>
                    </a:moveTo>
                    <a:cubicBezTo>
                      <a:pt x="8" y="13"/>
                      <a:pt x="4" y="15"/>
                      <a:pt x="2" y="11"/>
                    </a:cubicBezTo>
                    <a:cubicBezTo>
                      <a:pt x="0" y="8"/>
                      <a:pt x="2" y="0"/>
                      <a:pt x="7" y="1"/>
                    </a:cubicBezTo>
                    <a:cubicBezTo>
                      <a:pt x="9" y="1"/>
                      <a:pt x="10" y="5"/>
                      <a:pt x="10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7" name="Freeform 2367">
                <a:extLst>
                  <a:ext uri="{FF2B5EF4-FFF2-40B4-BE49-F238E27FC236}">
                    <a16:creationId xmlns:a16="http://schemas.microsoft.com/office/drawing/2014/main" id="{9DD01929-CC24-48DD-9844-3DA19BC4C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6" y="2965"/>
                <a:ext cx="48" cy="68"/>
              </a:xfrm>
              <a:custGeom>
                <a:avLst/>
                <a:gdLst>
                  <a:gd name="T0" fmla="*/ 9 w 10"/>
                  <a:gd name="T1" fmla="*/ 7 h 14"/>
                  <a:gd name="T2" fmla="*/ 2 w 10"/>
                  <a:gd name="T3" fmla="*/ 10 h 14"/>
                  <a:gd name="T4" fmla="*/ 6 w 10"/>
                  <a:gd name="T5" fmla="*/ 0 h 14"/>
                  <a:gd name="T6" fmla="*/ 9 w 10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9" y="7"/>
                    </a:moveTo>
                    <a:cubicBezTo>
                      <a:pt x="8" y="12"/>
                      <a:pt x="4" y="14"/>
                      <a:pt x="2" y="10"/>
                    </a:cubicBezTo>
                    <a:cubicBezTo>
                      <a:pt x="0" y="6"/>
                      <a:pt x="2" y="0"/>
                      <a:pt x="6" y="0"/>
                    </a:cubicBezTo>
                    <a:cubicBezTo>
                      <a:pt x="9" y="0"/>
                      <a:pt x="10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8" name="Freeform 2368">
                <a:extLst>
                  <a:ext uri="{FF2B5EF4-FFF2-40B4-BE49-F238E27FC236}">
                    <a16:creationId xmlns:a16="http://schemas.microsoft.com/office/drawing/2014/main" id="{B97E1ACF-82BF-4999-A289-CC419959B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2" y="3047"/>
                <a:ext cx="53" cy="68"/>
              </a:xfrm>
              <a:custGeom>
                <a:avLst/>
                <a:gdLst>
                  <a:gd name="T0" fmla="*/ 10 w 11"/>
                  <a:gd name="T1" fmla="*/ 7 h 14"/>
                  <a:gd name="T2" fmla="*/ 2 w 11"/>
                  <a:gd name="T3" fmla="*/ 10 h 14"/>
                  <a:gd name="T4" fmla="*/ 7 w 11"/>
                  <a:gd name="T5" fmla="*/ 0 h 14"/>
                  <a:gd name="T6" fmla="*/ 10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9" y="12"/>
                      <a:pt x="4" y="14"/>
                      <a:pt x="2" y="10"/>
                    </a:cubicBezTo>
                    <a:cubicBezTo>
                      <a:pt x="0" y="7"/>
                      <a:pt x="3" y="0"/>
                      <a:pt x="7" y="0"/>
                    </a:cubicBezTo>
                    <a:cubicBezTo>
                      <a:pt x="10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9" name="Freeform 2369">
                <a:extLst>
                  <a:ext uri="{FF2B5EF4-FFF2-40B4-BE49-F238E27FC236}">
                    <a16:creationId xmlns:a16="http://schemas.microsoft.com/office/drawing/2014/main" id="{99CAADD7-4B58-45BF-A899-2904B7D0D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5" y="3023"/>
                <a:ext cx="53" cy="68"/>
              </a:xfrm>
              <a:custGeom>
                <a:avLst/>
                <a:gdLst>
                  <a:gd name="T0" fmla="*/ 10 w 11"/>
                  <a:gd name="T1" fmla="*/ 7 h 14"/>
                  <a:gd name="T2" fmla="*/ 2 w 11"/>
                  <a:gd name="T3" fmla="*/ 10 h 14"/>
                  <a:gd name="T4" fmla="*/ 7 w 11"/>
                  <a:gd name="T5" fmla="*/ 0 h 14"/>
                  <a:gd name="T6" fmla="*/ 10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9" y="12"/>
                      <a:pt x="4" y="14"/>
                      <a:pt x="2" y="10"/>
                    </a:cubicBezTo>
                    <a:cubicBezTo>
                      <a:pt x="0" y="7"/>
                      <a:pt x="3" y="0"/>
                      <a:pt x="7" y="0"/>
                    </a:cubicBezTo>
                    <a:cubicBezTo>
                      <a:pt x="10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0" name="Freeform 2370">
                <a:extLst>
                  <a:ext uri="{FF2B5EF4-FFF2-40B4-BE49-F238E27FC236}">
                    <a16:creationId xmlns:a16="http://schemas.microsoft.com/office/drawing/2014/main" id="{24ABEDA3-6827-4A8E-85F0-862E17FE1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9" y="3115"/>
                <a:ext cx="53" cy="63"/>
              </a:xfrm>
              <a:custGeom>
                <a:avLst/>
                <a:gdLst>
                  <a:gd name="T0" fmla="*/ 10 w 11"/>
                  <a:gd name="T1" fmla="*/ 7 h 13"/>
                  <a:gd name="T2" fmla="*/ 2 w 11"/>
                  <a:gd name="T3" fmla="*/ 10 h 13"/>
                  <a:gd name="T4" fmla="*/ 7 w 11"/>
                  <a:gd name="T5" fmla="*/ 0 h 13"/>
                  <a:gd name="T6" fmla="*/ 10 w 11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10" y="7"/>
                    </a:moveTo>
                    <a:cubicBezTo>
                      <a:pt x="8" y="11"/>
                      <a:pt x="3" y="13"/>
                      <a:pt x="2" y="10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0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1" name="Freeform 2371">
                <a:extLst>
                  <a:ext uri="{FF2B5EF4-FFF2-40B4-BE49-F238E27FC236}">
                    <a16:creationId xmlns:a16="http://schemas.microsoft.com/office/drawing/2014/main" id="{36871E0A-A44B-43A3-99E0-F684BA8B7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2" y="3096"/>
                <a:ext cx="53" cy="67"/>
              </a:xfrm>
              <a:custGeom>
                <a:avLst/>
                <a:gdLst>
                  <a:gd name="T0" fmla="*/ 10 w 11"/>
                  <a:gd name="T1" fmla="*/ 7 h 14"/>
                  <a:gd name="T2" fmla="*/ 2 w 11"/>
                  <a:gd name="T3" fmla="*/ 10 h 14"/>
                  <a:gd name="T4" fmla="*/ 7 w 11"/>
                  <a:gd name="T5" fmla="*/ 0 h 14"/>
                  <a:gd name="T6" fmla="*/ 10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9" y="12"/>
                      <a:pt x="4" y="14"/>
                      <a:pt x="2" y="10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0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2" name="Freeform 2372">
                <a:extLst>
                  <a:ext uri="{FF2B5EF4-FFF2-40B4-BE49-F238E27FC236}">
                    <a16:creationId xmlns:a16="http://schemas.microsoft.com/office/drawing/2014/main" id="{EC76C17E-661D-423F-B615-A60A56A74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9" y="3033"/>
                <a:ext cx="57" cy="67"/>
              </a:xfrm>
              <a:custGeom>
                <a:avLst/>
                <a:gdLst>
                  <a:gd name="T0" fmla="*/ 11 w 12"/>
                  <a:gd name="T1" fmla="*/ 7 h 14"/>
                  <a:gd name="T2" fmla="*/ 2 w 12"/>
                  <a:gd name="T3" fmla="*/ 10 h 14"/>
                  <a:gd name="T4" fmla="*/ 7 w 12"/>
                  <a:gd name="T5" fmla="*/ 0 h 14"/>
                  <a:gd name="T6" fmla="*/ 11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1" y="7"/>
                    </a:moveTo>
                    <a:cubicBezTo>
                      <a:pt x="9" y="12"/>
                      <a:pt x="4" y="14"/>
                      <a:pt x="2" y="10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1" y="0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3" name="Freeform 2373">
                <a:extLst>
                  <a:ext uri="{FF2B5EF4-FFF2-40B4-BE49-F238E27FC236}">
                    <a16:creationId xmlns:a16="http://schemas.microsoft.com/office/drawing/2014/main" id="{EDAB5B93-9C99-453F-AF7A-6D4D3D27B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5" y="3120"/>
                <a:ext cx="53" cy="62"/>
              </a:xfrm>
              <a:custGeom>
                <a:avLst/>
                <a:gdLst>
                  <a:gd name="T0" fmla="*/ 10 w 11"/>
                  <a:gd name="T1" fmla="*/ 7 h 13"/>
                  <a:gd name="T2" fmla="*/ 2 w 11"/>
                  <a:gd name="T3" fmla="*/ 9 h 13"/>
                  <a:gd name="T4" fmla="*/ 7 w 11"/>
                  <a:gd name="T5" fmla="*/ 0 h 13"/>
                  <a:gd name="T6" fmla="*/ 10 w 11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10" y="7"/>
                    </a:moveTo>
                    <a:cubicBezTo>
                      <a:pt x="9" y="11"/>
                      <a:pt x="4" y="13"/>
                      <a:pt x="2" y="9"/>
                    </a:cubicBezTo>
                    <a:cubicBezTo>
                      <a:pt x="0" y="6"/>
                      <a:pt x="3" y="0"/>
                      <a:pt x="7" y="0"/>
                    </a:cubicBezTo>
                    <a:cubicBezTo>
                      <a:pt x="10" y="0"/>
                      <a:pt x="11" y="3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4" name="Freeform 2374">
                <a:extLst>
                  <a:ext uri="{FF2B5EF4-FFF2-40B4-BE49-F238E27FC236}">
                    <a16:creationId xmlns:a16="http://schemas.microsoft.com/office/drawing/2014/main" id="{6B277DE5-F2A9-44D6-8893-FA3180AE0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" y="3052"/>
                <a:ext cx="57" cy="68"/>
              </a:xfrm>
              <a:custGeom>
                <a:avLst/>
                <a:gdLst>
                  <a:gd name="T0" fmla="*/ 11 w 12"/>
                  <a:gd name="T1" fmla="*/ 7 h 14"/>
                  <a:gd name="T2" fmla="*/ 2 w 12"/>
                  <a:gd name="T3" fmla="*/ 10 h 14"/>
                  <a:gd name="T4" fmla="*/ 7 w 12"/>
                  <a:gd name="T5" fmla="*/ 0 h 14"/>
                  <a:gd name="T6" fmla="*/ 11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1" y="7"/>
                    </a:moveTo>
                    <a:cubicBezTo>
                      <a:pt x="9" y="12"/>
                      <a:pt x="4" y="14"/>
                      <a:pt x="2" y="10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1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5" name="Freeform 2375">
                <a:extLst>
                  <a:ext uri="{FF2B5EF4-FFF2-40B4-BE49-F238E27FC236}">
                    <a16:creationId xmlns:a16="http://schemas.microsoft.com/office/drawing/2014/main" id="{3C00ABDE-E926-46D2-B69D-D316819D2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" y="2970"/>
                <a:ext cx="53" cy="68"/>
              </a:xfrm>
              <a:custGeom>
                <a:avLst/>
                <a:gdLst>
                  <a:gd name="T0" fmla="*/ 11 w 11"/>
                  <a:gd name="T1" fmla="*/ 7 h 14"/>
                  <a:gd name="T2" fmla="*/ 2 w 11"/>
                  <a:gd name="T3" fmla="*/ 10 h 14"/>
                  <a:gd name="T4" fmla="*/ 7 w 11"/>
                  <a:gd name="T5" fmla="*/ 0 h 14"/>
                  <a:gd name="T6" fmla="*/ 11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1" y="7"/>
                    </a:moveTo>
                    <a:cubicBezTo>
                      <a:pt x="9" y="12"/>
                      <a:pt x="4" y="14"/>
                      <a:pt x="2" y="10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1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6" name="Freeform 2376">
                <a:extLst>
                  <a:ext uri="{FF2B5EF4-FFF2-40B4-BE49-F238E27FC236}">
                    <a16:creationId xmlns:a16="http://schemas.microsoft.com/office/drawing/2014/main" id="{31818084-FC22-4D94-B8C2-02BEEEE4A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" y="2883"/>
                <a:ext cx="58" cy="68"/>
              </a:xfrm>
              <a:custGeom>
                <a:avLst/>
                <a:gdLst>
                  <a:gd name="T0" fmla="*/ 11 w 12"/>
                  <a:gd name="T1" fmla="*/ 7 h 14"/>
                  <a:gd name="T2" fmla="*/ 3 w 12"/>
                  <a:gd name="T3" fmla="*/ 11 h 14"/>
                  <a:gd name="T4" fmla="*/ 7 w 12"/>
                  <a:gd name="T5" fmla="*/ 0 h 14"/>
                  <a:gd name="T6" fmla="*/ 11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1" y="7"/>
                    </a:moveTo>
                    <a:cubicBezTo>
                      <a:pt x="10" y="13"/>
                      <a:pt x="5" y="14"/>
                      <a:pt x="3" y="11"/>
                    </a:cubicBezTo>
                    <a:cubicBezTo>
                      <a:pt x="0" y="7"/>
                      <a:pt x="3" y="0"/>
                      <a:pt x="7" y="0"/>
                    </a:cubicBezTo>
                    <a:cubicBezTo>
                      <a:pt x="11" y="1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7" name="Freeform 2377">
                <a:extLst>
                  <a:ext uri="{FF2B5EF4-FFF2-40B4-BE49-F238E27FC236}">
                    <a16:creationId xmlns:a16="http://schemas.microsoft.com/office/drawing/2014/main" id="{3B5846ED-09EB-43CD-A144-C700D3D6E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4" y="2869"/>
                <a:ext cx="58" cy="68"/>
              </a:xfrm>
              <a:custGeom>
                <a:avLst/>
                <a:gdLst>
                  <a:gd name="T0" fmla="*/ 11 w 12"/>
                  <a:gd name="T1" fmla="*/ 7 h 14"/>
                  <a:gd name="T2" fmla="*/ 2 w 12"/>
                  <a:gd name="T3" fmla="*/ 10 h 14"/>
                  <a:gd name="T4" fmla="*/ 7 w 12"/>
                  <a:gd name="T5" fmla="*/ 0 h 14"/>
                  <a:gd name="T6" fmla="*/ 11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1" y="7"/>
                    </a:moveTo>
                    <a:cubicBezTo>
                      <a:pt x="10" y="13"/>
                      <a:pt x="5" y="14"/>
                      <a:pt x="2" y="10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1" y="0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8" name="Freeform 2378">
                <a:extLst>
                  <a:ext uri="{FF2B5EF4-FFF2-40B4-BE49-F238E27FC236}">
                    <a16:creationId xmlns:a16="http://schemas.microsoft.com/office/drawing/2014/main" id="{2E744D8B-468F-424C-AB1E-E5511A0C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4" y="2773"/>
                <a:ext cx="63" cy="72"/>
              </a:xfrm>
              <a:custGeom>
                <a:avLst/>
                <a:gdLst>
                  <a:gd name="T0" fmla="*/ 12 w 13"/>
                  <a:gd name="T1" fmla="*/ 8 h 15"/>
                  <a:gd name="T2" fmla="*/ 3 w 13"/>
                  <a:gd name="T3" fmla="*/ 11 h 15"/>
                  <a:gd name="T4" fmla="*/ 7 w 13"/>
                  <a:gd name="T5" fmla="*/ 0 h 15"/>
                  <a:gd name="T6" fmla="*/ 12 w 13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2" y="8"/>
                    </a:moveTo>
                    <a:cubicBezTo>
                      <a:pt x="11" y="13"/>
                      <a:pt x="6" y="15"/>
                      <a:pt x="3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1" y="1"/>
                      <a:pt x="13" y="4"/>
                      <a:pt x="1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9" name="Freeform 2379">
                <a:extLst>
                  <a:ext uri="{FF2B5EF4-FFF2-40B4-BE49-F238E27FC236}">
                    <a16:creationId xmlns:a16="http://schemas.microsoft.com/office/drawing/2014/main" id="{3F4DBDAE-B58C-4426-A38B-6EF0807EC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" y="2676"/>
                <a:ext cx="63" cy="73"/>
              </a:xfrm>
              <a:custGeom>
                <a:avLst/>
                <a:gdLst>
                  <a:gd name="T0" fmla="*/ 12 w 13"/>
                  <a:gd name="T1" fmla="*/ 7 h 15"/>
                  <a:gd name="T2" fmla="*/ 3 w 13"/>
                  <a:gd name="T3" fmla="*/ 11 h 15"/>
                  <a:gd name="T4" fmla="*/ 7 w 13"/>
                  <a:gd name="T5" fmla="*/ 0 h 15"/>
                  <a:gd name="T6" fmla="*/ 12 w 13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2" y="7"/>
                    </a:moveTo>
                    <a:cubicBezTo>
                      <a:pt x="11" y="13"/>
                      <a:pt x="6" y="15"/>
                      <a:pt x="3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1" y="0"/>
                      <a:pt x="13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0" name="Freeform 2380">
                <a:extLst>
                  <a:ext uri="{FF2B5EF4-FFF2-40B4-BE49-F238E27FC236}">
                    <a16:creationId xmlns:a16="http://schemas.microsoft.com/office/drawing/2014/main" id="{FF15B8D4-7990-43CE-804C-E52F0255E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" y="2956"/>
                <a:ext cx="58" cy="67"/>
              </a:xfrm>
              <a:custGeom>
                <a:avLst/>
                <a:gdLst>
                  <a:gd name="T0" fmla="*/ 11 w 12"/>
                  <a:gd name="T1" fmla="*/ 7 h 14"/>
                  <a:gd name="T2" fmla="*/ 2 w 12"/>
                  <a:gd name="T3" fmla="*/ 10 h 14"/>
                  <a:gd name="T4" fmla="*/ 7 w 12"/>
                  <a:gd name="T5" fmla="*/ 0 h 14"/>
                  <a:gd name="T6" fmla="*/ 11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1" y="7"/>
                    </a:moveTo>
                    <a:cubicBezTo>
                      <a:pt x="10" y="12"/>
                      <a:pt x="5" y="14"/>
                      <a:pt x="2" y="10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1" y="1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1" name="Freeform 2381">
                <a:extLst>
                  <a:ext uri="{FF2B5EF4-FFF2-40B4-BE49-F238E27FC236}">
                    <a16:creationId xmlns:a16="http://schemas.microsoft.com/office/drawing/2014/main" id="{B843E95F-4B61-4037-9643-9E603891F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" y="2941"/>
                <a:ext cx="53" cy="68"/>
              </a:xfrm>
              <a:custGeom>
                <a:avLst/>
                <a:gdLst>
                  <a:gd name="T0" fmla="*/ 10 w 11"/>
                  <a:gd name="T1" fmla="*/ 7 h 14"/>
                  <a:gd name="T2" fmla="*/ 2 w 11"/>
                  <a:gd name="T3" fmla="*/ 10 h 14"/>
                  <a:gd name="T4" fmla="*/ 6 w 11"/>
                  <a:gd name="T5" fmla="*/ 0 h 14"/>
                  <a:gd name="T6" fmla="*/ 10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9" y="12"/>
                      <a:pt x="4" y="14"/>
                      <a:pt x="2" y="10"/>
                    </a:cubicBezTo>
                    <a:cubicBezTo>
                      <a:pt x="0" y="7"/>
                      <a:pt x="2" y="0"/>
                      <a:pt x="6" y="0"/>
                    </a:cubicBezTo>
                    <a:cubicBezTo>
                      <a:pt x="9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2" name="Freeform 2382">
                <a:extLst>
                  <a:ext uri="{FF2B5EF4-FFF2-40B4-BE49-F238E27FC236}">
                    <a16:creationId xmlns:a16="http://schemas.microsoft.com/office/drawing/2014/main" id="{93E0A623-C15F-4A5A-A86C-E1A6B15FE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1" y="2965"/>
                <a:ext cx="53" cy="68"/>
              </a:xfrm>
              <a:custGeom>
                <a:avLst/>
                <a:gdLst>
                  <a:gd name="T0" fmla="*/ 10 w 11"/>
                  <a:gd name="T1" fmla="*/ 7 h 14"/>
                  <a:gd name="T2" fmla="*/ 2 w 11"/>
                  <a:gd name="T3" fmla="*/ 11 h 14"/>
                  <a:gd name="T4" fmla="*/ 7 w 11"/>
                  <a:gd name="T5" fmla="*/ 0 h 14"/>
                  <a:gd name="T6" fmla="*/ 10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9" y="12"/>
                      <a:pt x="4" y="14"/>
                      <a:pt x="2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1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3" name="Freeform 2383">
                <a:extLst>
                  <a:ext uri="{FF2B5EF4-FFF2-40B4-BE49-F238E27FC236}">
                    <a16:creationId xmlns:a16="http://schemas.microsoft.com/office/drawing/2014/main" id="{E9893B47-976A-44FA-9334-B5813AA41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3" y="2908"/>
                <a:ext cx="58" cy="72"/>
              </a:xfrm>
              <a:custGeom>
                <a:avLst/>
                <a:gdLst>
                  <a:gd name="T0" fmla="*/ 11 w 12"/>
                  <a:gd name="T1" fmla="*/ 8 h 15"/>
                  <a:gd name="T2" fmla="*/ 2 w 12"/>
                  <a:gd name="T3" fmla="*/ 11 h 15"/>
                  <a:gd name="T4" fmla="*/ 7 w 12"/>
                  <a:gd name="T5" fmla="*/ 1 h 15"/>
                  <a:gd name="T6" fmla="*/ 11 w 12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1" y="8"/>
                    </a:moveTo>
                    <a:cubicBezTo>
                      <a:pt x="10" y="13"/>
                      <a:pt x="5" y="15"/>
                      <a:pt x="2" y="11"/>
                    </a:cubicBezTo>
                    <a:cubicBezTo>
                      <a:pt x="0" y="7"/>
                      <a:pt x="2" y="0"/>
                      <a:pt x="7" y="1"/>
                    </a:cubicBezTo>
                    <a:cubicBezTo>
                      <a:pt x="10" y="1"/>
                      <a:pt x="12" y="5"/>
                      <a:pt x="11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4" name="Freeform 2384">
                <a:extLst>
                  <a:ext uri="{FF2B5EF4-FFF2-40B4-BE49-F238E27FC236}">
                    <a16:creationId xmlns:a16="http://schemas.microsoft.com/office/drawing/2014/main" id="{50563735-6B22-4B83-B1ED-1CE6C527E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4" y="2821"/>
                <a:ext cx="58" cy="67"/>
              </a:xfrm>
              <a:custGeom>
                <a:avLst/>
                <a:gdLst>
                  <a:gd name="T0" fmla="*/ 11 w 12"/>
                  <a:gd name="T1" fmla="*/ 7 h 14"/>
                  <a:gd name="T2" fmla="*/ 2 w 12"/>
                  <a:gd name="T3" fmla="*/ 10 h 14"/>
                  <a:gd name="T4" fmla="*/ 7 w 12"/>
                  <a:gd name="T5" fmla="*/ 0 h 14"/>
                  <a:gd name="T6" fmla="*/ 11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1" y="7"/>
                    </a:moveTo>
                    <a:cubicBezTo>
                      <a:pt x="10" y="12"/>
                      <a:pt x="5" y="14"/>
                      <a:pt x="2" y="10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0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5" name="Freeform 2385">
                <a:extLst>
                  <a:ext uri="{FF2B5EF4-FFF2-40B4-BE49-F238E27FC236}">
                    <a16:creationId xmlns:a16="http://schemas.microsoft.com/office/drawing/2014/main" id="{11F9DD15-00BA-4B7A-A2BD-2A5096187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" y="2782"/>
                <a:ext cx="58" cy="73"/>
              </a:xfrm>
              <a:custGeom>
                <a:avLst/>
                <a:gdLst>
                  <a:gd name="T0" fmla="*/ 12 w 12"/>
                  <a:gd name="T1" fmla="*/ 8 h 15"/>
                  <a:gd name="T2" fmla="*/ 3 w 12"/>
                  <a:gd name="T3" fmla="*/ 11 h 15"/>
                  <a:gd name="T4" fmla="*/ 7 w 12"/>
                  <a:gd name="T5" fmla="*/ 0 h 15"/>
                  <a:gd name="T6" fmla="*/ 12 w 12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2" y="8"/>
                    </a:moveTo>
                    <a:cubicBezTo>
                      <a:pt x="11" y="13"/>
                      <a:pt x="6" y="15"/>
                      <a:pt x="3" y="11"/>
                    </a:cubicBezTo>
                    <a:cubicBezTo>
                      <a:pt x="0" y="7"/>
                      <a:pt x="3" y="0"/>
                      <a:pt x="7" y="0"/>
                    </a:cubicBezTo>
                    <a:cubicBezTo>
                      <a:pt x="11" y="1"/>
                      <a:pt x="12" y="4"/>
                      <a:pt x="1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6" name="Freeform 2386">
                <a:extLst>
                  <a:ext uri="{FF2B5EF4-FFF2-40B4-BE49-F238E27FC236}">
                    <a16:creationId xmlns:a16="http://schemas.microsoft.com/office/drawing/2014/main" id="{59B61078-1DB4-458A-A60B-0B3B3294C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3" y="2609"/>
                <a:ext cx="58" cy="72"/>
              </a:xfrm>
              <a:custGeom>
                <a:avLst/>
                <a:gdLst>
                  <a:gd name="T0" fmla="*/ 11 w 12"/>
                  <a:gd name="T1" fmla="*/ 7 h 15"/>
                  <a:gd name="T2" fmla="*/ 3 w 12"/>
                  <a:gd name="T3" fmla="*/ 11 h 15"/>
                  <a:gd name="T4" fmla="*/ 7 w 12"/>
                  <a:gd name="T5" fmla="*/ 0 h 15"/>
                  <a:gd name="T6" fmla="*/ 11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1" y="7"/>
                    </a:moveTo>
                    <a:cubicBezTo>
                      <a:pt x="11" y="13"/>
                      <a:pt x="6" y="15"/>
                      <a:pt x="3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0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7" name="Freeform 2387">
                <a:extLst>
                  <a:ext uri="{FF2B5EF4-FFF2-40B4-BE49-F238E27FC236}">
                    <a16:creationId xmlns:a16="http://schemas.microsoft.com/office/drawing/2014/main" id="{E60635E8-B11A-449D-B653-B9BF06002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8" y="2517"/>
                <a:ext cx="58" cy="68"/>
              </a:xfrm>
              <a:custGeom>
                <a:avLst/>
                <a:gdLst>
                  <a:gd name="T0" fmla="*/ 12 w 12"/>
                  <a:gd name="T1" fmla="*/ 7 h 14"/>
                  <a:gd name="T2" fmla="*/ 3 w 12"/>
                  <a:gd name="T3" fmla="*/ 11 h 14"/>
                  <a:gd name="T4" fmla="*/ 7 w 12"/>
                  <a:gd name="T5" fmla="*/ 0 h 14"/>
                  <a:gd name="T6" fmla="*/ 12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cubicBezTo>
                      <a:pt x="11" y="12"/>
                      <a:pt x="6" y="14"/>
                      <a:pt x="3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8" name="Freeform 2388">
                <a:extLst>
                  <a:ext uri="{FF2B5EF4-FFF2-40B4-BE49-F238E27FC236}">
                    <a16:creationId xmlns:a16="http://schemas.microsoft.com/office/drawing/2014/main" id="{5EEC3992-C9DB-44D9-8133-E02EBF1E4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8" y="2425"/>
                <a:ext cx="58" cy="73"/>
              </a:xfrm>
              <a:custGeom>
                <a:avLst/>
                <a:gdLst>
                  <a:gd name="T0" fmla="*/ 11 w 12"/>
                  <a:gd name="T1" fmla="*/ 8 h 15"/>
                  <a:gd name="T2" fmla="*/ 3 w 12"/>
                  <a:gd name="T3" fmla="*/ 11 h 15"/>
                  <a:gd name="T4" fmla="*/ 6 w 12"/>
                  <a:gd name="T5" fmla="*/ 0 h 15"/>
                  <a:gd name="T6" fmla="*/ 11 w 12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1" y="8"/>
                    </a:moveTo>
                    <a:cubicBezTo>
                      <a:pt x="11" y="13"/>
                      <a:pt x="6" y="15"/>
                      <a:pt x="3" y="11"/>
                    </a:cubicBezTo>
                    <a:cubicBezTo>
                      <a:pt x="0" y="8"/>
                      <a:pt x="1" y="0"/>
                      <a:pt x="6" y="0"/>
                    </a:cubicBezTo>
                    <a:cubicBezTo>
                      <a:pt x="10" y="1"/>
                      <a:pt x="12" y="5"/>
                      <a:pt x="11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9" name="Freeform 2389">
                <a:extLst>
                  <a:ext uri="{FF2B5EF4-FFF2-40B4-BE49-F238E27FC236}">
                    <a16:creationId xmlns:a16="http://schemas.microsoft.com/office/drawing/2014/main" id="{FD77735E-DD38-4473-9BFB-E1E3A9DD7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" y="2397"/>
                <a:ext cx="53" cy="67"/>
              </a:xfrm>
              <a:custGeom>
                <a:avLst/>
                <a:gdLst>
                  <a:gd name="T0" fmla="*/ 11 w 11"/>
                  <a:gd name="T1" fmla="*/ 7 h 14"/>
                  <a:gd name="T2" fmla="*/ 3 w 11"/>
                  <a:gd name="T3" fmla="*/ 11 h 14"/>
                  <a:gd name="T4" fmla="*/ 6 w 11"/>
                  <a:gd name="T5" fmla="*/ 0 h 14"/>
                  <a:gd name="T6" fmla="*/ 11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1" y="7"/>
                    </a:moveTo>
                    <a:cubicBezTo>
                      <a:pt x="11" y="12"/>
                      <a:pt x="6" y="14"/>
                      <a:pt x="3" y="11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9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0" name="Freeform 2390">
                <a:extLst>
                  <a:ext uri="{FF2B5EF4-FFF2-40B4-BE49-F238E27FC236}">
                    <a16:creationId xmlns:a16="http://schemas.microsoft.com/office/drawing/2014/main" id="{13E42EE2-5A5D-4881-BA00-6839C5880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0" y="2570"/>
                <a:ext cx="58" cy="72"/>
              </a:xfrm>
              <a:custGeom>
                <a:avLst/>
                <a:gdLst>
                  <a:gd name="T0" fmla="*/ 11 w 12"/>
                  <a:gd name="T1" fmla="*/ 7 h 15"/>
                  <a:gd name="T2" fmla="*/ 3 w 12"/>
                  <a:gd name="T3" fmla="*/ 11 h 15"/>
                  <a:gd name="T4" fmla="*/ 7 w 12"/>
                  <a:gd name="T5" fmla="*/ 0 h 15"/>
                  <a:gd name="T6" fmla="*/ 11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1" y="7"/>
                    </a:moveTo>
                    <a:cubicBezTo>
                      <a:pt x="11" y="13"/>
                      <a:pt x="6" y="15"/>
                      <a:pt x="3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0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1" name="Freeform 2391">
                <a:extLst>
                  <a:ext uri="{FF2B5EF4-FFF2-40B4-BE49-F238E27FC236}">
                    <a16:creationId xmlns:a16="http://schemas.microsoft.com/office/drawing/2014/main" id="{E352FD5B-E553-4B28-A1F8-D31079F75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1" y="2667"/>
                <a:ext cx="58" cy="72"/>
              </a:xfrm>
              <a:custGeom>
                <a:avLst/>
                <a:gdLst>
                  <a:gd name="T0" fmla="*/ 11 w 12"/>
                  <a:gd name="T1" fmla="*/ 8 h 15"/>
                  <a:gd name="T2" fmla="*/ 3 w 12"/>
                  <a:gd name="T3" fmla="*/ 11 h 15"/>
                  <a:gd name="T4" fmla="*/ 7 w 12"/>
                  <a:gd name="T5" fmla="*/ 0 h 15"/>
                  <a:gd name="T6" fmla="*/ 11 w 12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1" y="8"/>
                    </a:moveTo>
                    <a:cubicBezTo>
                      <a:pt x="10" y="13"/>
                      <a:pt x="6" y="15"/>
                      <a:pt x="3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1"/>
                      <a:pt x="12" y="4"/>
                      <a:pt x="11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2" name="Freeform 2392">
                <a:extLst>
                  <a:ext uri="{FF2B5EF4-FFF2-40B4-BE49-F238E27FC236}">
                    <a16:creationId xmlns:a16="http://schemas.microsoft.com/office/drawing/2014/main" id="{6E0350D2-BEE3-436A-9916-874D40ED2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9" y="2676"/>
                <a:ext cx="53" cy="68"/>
              </a:xfrm>
              <a:custGeom>
                <a:avLst/>
                <a:gdLst>
                  <a:gd name="T0" fmla="*/ 11 w 11"/>
                  <a:gd name="T1" fmla="*/ 7 h 14"/>
                  <a:gd name="T2" fmla="*/ 3 w 11"/>
                  <a:gd name="T3" fmla="*/ 11 h 14"/>
                  <a:gd name="T4" fmla="*/ 6 w 11"/>
                  <a:gd name="T5" fmla="*/ 0 h 14"/>
                  <a:gd name="T6" fmla="*/ 11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1" y="7"/>
                    </a:moveTo>
                    <a:cubicBezTo>
                      <a:pt x="10" y="12"/>
                      <a:pt x="5" y="14"/>
                      <a:pt x="3" y="11"/>
                    </a:cubicBezTo>
                    <a:cubicBezTo>
                      <a:pt x="0" y="7"/>
                      <a:pt x="2" y="0"/>
                      <a:pt x="6" y="0"/>
                    </a:cubicBezTo>
                    <a:cubicBezTo>
                      <a:pt x="10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3" name="Freeform 2393">
                <a:extLst>
                  <a:ext uri="{FF2B5EF4-FFF2-40B4-BE49-F238E27FC236}">
                    <a16:creationId xmlns:a16="http://schemas.microsoft.com/office/drawing/2014/main" id="{0562F72A-4692-410F-A592-6A2C75422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8" y="2580"/>
                <a:ext cx="53" cy="72"/>
              </a:xfrm>
              <a:custGeom>
                <a:avLst/>
                <a:gdLst>
                  <a:gd name="T0" fmla="*/ 11 w 11"/>
                  <a:gd name="T1" fmla="*/ 8 h 15"/>
                  <a:gd name="T2" fmla="*/ 3 w 11"/>
                  <a:gd name="T3" fmla="*/ 11 h 15"/>
                  <a:gd name="T4" fmla="*/ 6 w 11"/>
                  <a:gd name="T5" fmla="*/ 0 h 15"/>
                  <a:gd name="T6" fmla="*/ 11 w 11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5">
                    <a:moveTo>
                      <a:pt x="11" y="8"/>
                    </a:moveTo>
                    <a:cubicBezTo>
                      <a:pt x="10" y="13"/>
                      <a:pt x="6" y="15"/>
                      <a:pt x="3" y="11"/>
                    </a:cubicBezTo>
                    <a:cubicBezTo>
                      <a:pt x="0" y="8"/>
                      <a:pt x="2" y="0"/>
                      <a:pt x="6" y="0"/>
                    </a:cubicBezTo>
                    <a:cubicBezTo>
                      <a:pt x="10" y="1"/>
                      <a:pt x="11" y="4"/>
                      <a:pt x="11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4" name="Freeform 2394">
                <a:extLst>
                  <a:ext uri="{FF2B5EF4-FFF2-40B4-BE49-F238E27FC236}">
                    <a16:creationId xmlns:a16="http://schemas.microsoft.com/office/drawing/2014/main" id="{DAA052C5-3E3A-4C9B-B73E-7C9120830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0" y="2488"/>
                <a:ext cx="58" cy="72"/>
              </a:xfrm>
              <a:custGeom>
                <a:avLst/>
                <a:gdLst>
                  <a:gd name="T0" fmla="*/ 11 w 12"/>
                  <a:gd name="T1" fmla="*/ 7 h 15"/>
                  <a:gd name="T2" fmla="*/ 4 w 12"/>
                  <a:gd name="T3" fmla="*/ 11 h 15"/>
                  <a:gd name="T4" fmla="*/ 6 w 12"/>
                  <a:gd name="T5" fmla="*/ 0 h 15"/>
                  <a:gd name="T6" fmla="*/ 11 w 12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1" y="7"/>
                    </a:moveTo>
                    <a:cubicBezTo>
                      <a:pt x="11" y="12"/>
                      <a:pt x="7" y="15"/>
                      <a:pt x="4" y="11"/>
                    </a:cubicBezTo>
                    <a:cubicBezTo>
                      <a:pt x="0" y="7"/>
                      <a:pt x="2" y="0"/>
                      <a:pt x="6" y="0"/>
                    </a:cubicBezTo>
                    <a:cubicBezTo>
                      <a:pt x="10" y="0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5" name="Freeform 2395">
                <a:extLst>
                  <a:ext uri="{FF2B5EF4-FFF2-40B4-BE49-F238E27FC236}">
                    <a16:creationId xmlns:a16="http://schemas.microsoft.com/office/drawing/2014/main" id="{3BB92B17-F408-455B-9747-9C2BCF141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2" y="2493"/>
                <a:ext cx="53" cy="67"/>
              </a:xfrm>
              <a:custGeom>
                <a:avLst/>
                <a:gdLst>
                  <a:gd name="T0" fmla="*/ 10 w 11"/>
                  <a:gd name="T1" fmla="*/ 7 h 14"/>
                  <a:gd name="T2" fmla="*/ 3 w 11"/>
                  <a:gd name="T3" fmla="*/ 11 h 14"/>
                  <a:gd name="T4" fmla="*/ 6 w 11"/>
                  <a:gd name="T5" fmla="*/ 0 h 14"/>
                  <a:gd name="T6" fmla="*/ 10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0" y="12"/>
                      <a:pt x="6" y="14"/>
                      <a:pt x="3" y="11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9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6" name="Freeform 2396">
                <a:extLst>
                  <a:ext uri="{FF2B5EF4-FFF2-40B4-BE49-F238E27FC236}">
                    <a16:creationId xmlns:a16="http://schemas.microsoft.com/office/drawing/2014/main" id="{E40137EA-6BCF-459D-87CD-78F30BC8A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" y="2575"/>
                <a:ext cx="63" cy="72"/>
              </a:xfrm>
              <a:custGeom>
                <a:avLst/>
                <a:gdLst>
                  <a:gd name="T0" fmla="*/ 12 w 13"/>
                  <a:gd name="T1" fmla="*/ 8 h 15"/>
                  <a:gd name="T2" fmla="*/ 4 w 13"/>
                  <a:gd name="T3" fmla="*/ 11 h 15"/>
                  <a:gd name="T4" fmla="*/ 7 w 13"/>
                  <a:gd name="T5" fmla="*/ 0 h 15"/>
                  <a:gd name="T6" fmla="*/ 12 w 13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2" y="8"/>
                    </a:moveTo>
                    <a:cubicBezTo>
                      <a:pt x="12" y="13"/>
                      <a:pt x="7" y="15"/>
                      <a:pt x="4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1" y="0"/>
                      <a:pt x="13" y="4"/>
                      <a:pt x="1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7" name="Freeform 2397">
                <a:extLst>
                  <a:ext uri="{FF2B5EF4-FFF2-40B4-BE49-F238E27FC236}">
                    <a16:creationId xmlns:a16="http://schemas.microsoft.com/office/drawing/2014/main" id="{1E292B04-4495-44FA-AC22-CF8AAC013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6" y="2479"/>
                <a:ext cx="57" cy="67"/>
              </a:xfrm>
              <a:custGeom>
                <a:avLst/>
                <a:gdLst>
                  <a:gd name="T0" fmla="*/ 12 w 12"/>
                  <a:gd name="T1" fmla="*/ 7 h 14"/>
                  <a:gd name="T2" fmla="*/ 3 w 12"/>
                  <a:gd name="T3" fmla="*/ 11 h 14"/>
                  <a:gd name="T4" fmla="*/ 7 w 12"/>
                  <a:gd name="T5" fmla="*/ 0 h 14"/>
                  <a:gd name="T6" fmla="*/ 12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cubicBezTo>
                      <a:pt x="11" y="12"/>
                      <a:pt x="6" y="14"/>
                      <a:pt x="3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8" name="Freeform 2398">
                <a:extLst>
                  <a:ext uri="{FF2B5EF4-FFF2-40B4-BE49-F238E27FC236}">
                    <a16:creationId xmlns:a16="http://schemas.microsoft.com/office/drawing/2014/main" id="{957B753A-6D23-4471-B230-2E9F19A8E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" y="2527"/>
                <a:ext cx="58" cy="72"/>
              </a:xfrm>
              <a:custGeom>
                <a:avLst/>
                <a:gdLst>
                  <a:gd name="T0" fmla="*/ 12 w 12"/>
                  <a:gd name="T1" fmla="*/ 8 h 15"/>
                  <a:gd name="T2" fmla="*/ 3 w 12"/>
                  <a:gd name="T3" fmla="*/ 12 h 15"/>
                  <a:gd name="T4" fmla="*/ 7 w 12"/>
                  <a:gd name="T5" fmla="*/ 0 h 15"/>
                  <a:gd name="T6" fmla="*/ 12 w 12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2" y="8"/>
                    </a:moveTo>
                    <a:cubicBezTo>
                      <a:pt x="11" y="13"/>
                      <a:pt x="6" y="15"/>
                      <a:pt x="3" y="12"/>
                    </a:cubicBezTo>
                    <a:cubicBezTo>
                      <a:pt x="0" y="8"/>
                      <a:pt x="1" y="0"/>
                      <a:pt x="7" y="0"/>
                    </a:cubicBezTo>
                    <a:cubicBezTo>
                      <a:pt x="10" y="1"/>
                      <a:pt x="12" y="5"/>
                      <a:pt x="12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9" name="Freeform 2399">
                <a:extLst>
                  <a:ext uri="{FF2B5EF4-FFF2-40B4-BE49-F238E27FC236}">
                    <a16:creationId xmlns:a16="http://schemas.microsoft.com/office/drawing/2014/main" id="{6EAE9283-6B06-4286-8587-56268AB5C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4" y="2339"/>
                <a:ext cx="58" cy="67"/>
              </a:xfrm>
              <a:custGeom>
                <a:avLst/>
                <a:gdLst>
                  <a:gd name="T0" fmla="*/ 11 w 12"/>
                  <a:gd name="T1" fmla="*/ 7 h 14"/>
                  <a:gd name="T2" fmla="*/ 4 w 12"/>
                  <a:gd name="T3" fmla="*/ 11 h 14"/>
                  <a:gd name="T4" fmla="*/ 6 w 12"/>
                  <a:gd name="T5" fmla="*/ 0 h 14"/>
                  <a:gd name="T6" fmla="*/ 6 w 12"/>
                  <a:gd name="T7" fmla="*/ 0 h 14"/>
                  <a:gd name="T8" fmla="*/ 11 w 12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1" y="7"/>
                    </a:moveTo>
                    <a:cubicBezTo>
                      <a:pt x="11" y="12"/>
                      <a:pt x="7" y="14"/>
                      <a:pt x="4" y="11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2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37" name="Group 2601">
              <a:extLst>
                <a:ext uri="{FF2B5EF4-FFF2-40B4-BE49-F238E27FC236}">
                  <a16:creationId xmlns:a16="http://schemas.microsoft.com/office/drawing/2014/main" id="{5FF222F6-7250-4B8C-A346-969B2CEC56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0" y="970"/>
              <a:ext cx="1186" cy="2217"/>
              <a:chOff x="6130" y="970"/>
              <a:chExt cx="1186" cy="2217"/>
            </a:xfrm>
          </p:grpSpPr>
          <p:sp>
            <p:nvSpPr>
              <p:cNvPr id="1230" name="Freeform 2401">
                <a:extLst>
                  <a:ext uri="{FF2B5EF4-FFF2-40B4-BE49-F238E27FC236}">
                    <a16:creationId xmlns:a16="http://schemas.microsoft.com/office/drawing/2014/main" id="{039751D8-3E9D-4C23-A7C0-740DF6690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" y="2300"/>
                <a:ext cx="53" cy="68"/>
              </a:xfrm>
              <a:custGeom>
                <a:avLst/>
                <a:gdLst>
                  <a:gd name="T0" fmla="*/ 11 w 11"/>
                  <a:gd name="T1" fmla="*/ 7 h 14"/>
                  <a:gd name="T2" fmla="*/ 4 w 11"/>
                  <a:gd name="T3" fmla="*/ 11 h 14"/>
                  <a:gd name="T4" fmla="*/ 6 w 11"/>
                  <a:gd name="T5" fmla="*/ 0 h 14"/>
                  <a:gd name="T6" fmla="*/ 6 w 11"/>
                  <a:gd name="T7" fmla="*/ 0 h 14"/>
                  <a:gd name="T8" fmla="*/ 11 w 11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7"/>
                    </a:moveTo>
                    <a:cubicBezTo>
                      <a:pt x="11" y="12"/>
                      <a:pt x="7" y="14"/>
                      <a:pt x="4" y="11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1" name="Freeform 2402">
                <a:extLst>
                  <a:ext uri="{FF2B5EF4-FFF2-40B4-BE49-F238E27FC236}">
                    <a16:creationId xmlns:a16="http://schemas.microsoft.com/office/drawing/2014/main" id="{C1EF0770-7343-4F9F-9D9F-382551216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7" y="2199"/>
                <a:ext cx="53" cy="67"/>
              </a:xfrm>
              <a:custGeom>
                <a:avLst/>
                <a:gdLst>
                  <a:gd name="T0" fmla="*/ 11 w 11"/>
                  <a:gd name="T1" fmla="*/ 7 h 14"/>
                  <a:gd name="T2" fmla="*/ 4 w 11"/>
                  <a:gd name="T3" fmla="*/ 10 h 14"/>
                  <a:gd name="T4" fmla="*/ 5 w 11"/>
                  <a:gd name="T5" fmla="*/ 0 h 14"/>
                  <a:gd name="T6" fmla="*/ 5 w 11"/>
                  <a:gd name="T7" fmla="*/ 0 h 14"/>
                  <a:gd name="T8" fmla="*/ 11 w 11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7"/>
                    </a:moveTo>
                    <a:cubicBezTo>
                      <a:pt x="11" y="12"/>
                      <a:pt x="7" y="14"/>
                      <a:pt x="4" y="10"/>
                    </a:cubicBezTo>
                    <a:cubicBezTo>
                      <a:pt x="0" y="7"/>
                      <a:pt x="1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2" name="Freeform 2403">
                <a:extLst>
                  <a:ext uri="{FF2B5EF4-FFF2-40B4-BE49-F238E27FC236}">
                    <a16:creationId xmlns:a16="http://schemas.microsoft.com/office/drawing/2014/main" id="{3E5E0D78-FEB6-4020-B228-ECC9AA6EE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5" y="2127"/>
                <a:ext cx="58" cy="62"/>
              </a:xfrm>
              <a:custGeom>
                <a:avLst/>
                <a:gdLst>
                  <a:gd name="T0" fmla="*/ 11 w 12"/>
                  <a:gd name="T1" fmla="*/ 6 h 13"/>
                  <a:gd name="T2" fmla="*/ 4 w 12"/>
                  <a:gd name="T3" fmla="*/ 10 h 13"/>
                  <a:gd name="T4" fmla="*/ 5 w 12"/>
                  <a:gd name="T5" fmla="*/ 0 h 13"/>
                  <a:gd name="T6" fmla="*/ 6 w 12"/>
                  <a:gd name="T7" fmla="*/ 0 h 13"/>
                  <a:gd name="T8" fmla="*/ 11 w 12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12" y="11"/>
                      <a:pt x="7" y="13"/>
                      <a:pt x="4" y="10"/>
                    </a:cubicBezTo>
                    <a:cubicBezTo>
                      <a:pt x="0" y="6"/>
                      <a:pt x="1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3" name="Freeform 2404">
                <a:extLst>
                  <a:ext uri="{FF2B5EF4-FFF2-40B4-BE49-F238E27FC236}">
                    <a16:creationId xmlns:a16="http://schemas.microsoft.com/office/drawing/2014/main" id="{862B1B0F-E23C-4936-BB0E-8960DC00D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" y="2030"/>
                <a:ext cx="58" cy="68"/>
              </a:xfrm>
              <a:custGeom>
                <a:avLst/>
                <a:gdLst>
                  <a:gd name="T0" fmla="*/ 11 w 12"/>
                  <a:gd name="T1" fmla="*/ 7 h 14"/>
                  <a:gd name="T2" fmla="*/ 4 w 12"/>
                  <a:gd name="T3" fmla="*/ 11 h 14"/>
                  <a:gd name="T4" fmla="*/ 5 w 12"/>
                  <a:gd name="T5" fmla="*/ 0 h 14"/>
                  <a:gd name="T6" fmla="*/ 5 w 12"/>
                  <a:gd name="T7" fmla="*/ 0 h 14"/>
                  <a:gd name="T8" fmla="*/ 11 w 12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1" y="7"/>
                    </a:moveTo>
                    <a:cubicBezTo>
                      <a:pt x="12" y="12"/>
                      <a:pt x="8" y="14"/>
                      <a:pt x="4" y="11"/>
                    </a:cubicBezTo>
                    <a:cubicBezTo>
                      <a:pt x="0" y="7"/>
                      <a:pt x="1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1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4" name="Freeform 2405">
                <a:extLst>
                  <a:ext uri="{FF2B5EF4-FFF2-40B4-BE49-F238E27FC236}">
                    <a16:creationId xmlns:a16="http://schemas.microsoft.com/office/drawing/2014/main" id="{2177EE14-7BB2-4ACC-BBC2-FC5871E0C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7" y="2107"/>
                <a:ext cx="58" cy="68"/>
              </a:xfrm>
              <a:custGeom>
                <a:avLst/>
                <a:gdLst>
                  <a:gd name="T0" fmla="*/ 11 w 12"/>
                  <a:gd name="T1" fmla="*/ 7 h 14"/>
                  <a:gd name="T2" fmla="*/ 5 w 12"/>
                  <a:gd name="T3" fmla="*/ 11 h 14"/>
                  <a:gd name="T4" fmla="*/ 5 w 12"/>
                  <a:gd name="T5" fmla="*/ 0 h 14"/>
                  <a:gd name="T6" fmla="*/ 6 w 12"/>
                  <a:gd name="T7" fmla="*/ 0 h 14"/>
                  <a:gd name="T8" fmla="*/ 11 w 12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1" y="7"/>
                    </a:moveTo>
                    <a:cubicBezTo>
                      <a:pt x="12" y="12"/>
                      <a:pt x="8" y="14"/>
                      <a:pt x="5" y="11"/>
                    </a:cubicBezTo>
                    <a:cubicBezTo>
                      <a:pt x="0" y="8"/>
                      <a:pt x="1" y="1"/>
                      <a:pt x="5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9" y="1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5" name="Freeform 2406">
                <a:extLst>
                  <a:ext uri="{FF2B5EF4-FFF2-40B4-BE49-F238E27FC236}">
                    <a16:creationId xmlns:a16="http://schemas.microsoft.com/office/drawing/2014/main" id="{DB45C0F4-AC03-4A68-969D-38D3F8D6E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7" y="2016"/>
                <a:ext cx="53" cy="67"/>
              </a:xfrm>
              <a:custGeom>
                <a:avLst/>
                <a:gdLst>
                  <a:gd name="T0" fmla="*/ 10 w 11"/>
                  <a:gd name="T1" fmla="*/ 7 h 14"/>
                  <a:gd name="T2" fmla="*/ 4 w 11"/>
                  <a:gd name="T3" fmla="*/ 11 h 14"/>
                  <a:gd name="T4" fmla="*/ 4 w 11"/>
                  <a:gd name="T5" fmla="*/ 0 h 14"/>
                  <a:gd name="T6" fmla="*/ 4 w 11"/>
                  <a:gd name="T7" fmla="*/ 0 h 14"/>
                  <a:gd name="T8" fmla="*/ 10 w 11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1" y="12"/>
                      <a:pt x="7" y="14"/>
                      <a:pt x="4" y="11"/>
                    </a:cubicBezTo>
                    <a:cubicBezTo>
                      <a:pt x="0" y="8"/>
                      <a:pt x="0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1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6" name="Freeform 2407">
                <a:extLst>
                  <a:ext uri="{FF2B5EF4-FFF2-40B4-BE49-F238E27FC236}">
                    <a16:creationId xmlns:a16="http://schemas.microsoft.com/office/drawing/2014/main" id="{426CF94E-9219-498B-9470-0EA183C3F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" y="2069"/>
                <a:ext cx="53" cy="62"/>
              </a:xfrm>
              <a:custGeom>
                <a:avLst/>
                <a:gdLst>
                  <a:gd name="T0" fmla="*/ 10 w 11"/>
                  <a:gd name="T1" fmla="*/ 7 h 13"/>
                  <a:gd name="T2" fmla="*/ 4 w 11"/>
                  <a:gd name="T3" fmla="*/ 10 h 13"/>
                  <a:gd name="T4" fmla="*/ 4 w 11"/>
                  <a:gd name="T5" fmla="*/ 0 h 13"/>
                  <a:gd name="T6" fmla="*/ 5 w 11"/>
                  <a:gd name="T7" fmla="*/ 0 h 13"/>
                  <a:gd name="T8" fmla="*/ 10 w 11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0" y="7"/>
                    </a:moveTo>
                    <a:cubicBezTo>
                      <a:pt x="11" y="11"/>
                      <a:pt x="7" y="13"/>
                      <a:pt x="4" y="10"/>
                    </a:cubicBezTo>
                    <a:cubicBezTo>
                      <a:pt x="0" y="7"/>
                      <a:pt x="0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0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7" name="Freeform 2408">
                <a:extLst>
                  <a:ext uri="{FF2B5EF4-FFF2-40B4-BE49-F238E27FC236}">
                    <a16:creationId xmlns:a16="http://schemas.microsoft.com/office/drawing/2014/main" id="{0B0E4B2B-0F5C-40BF-A0DC-289637286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2" y="2030"/>
                <a:ext cx="48" cy="63"/>
              </a:xfrm>
              <a:custGeom>
                <a:avLst/>
                <a:gdLst>
                  <a:gd name="T0" fmla="*/ 10 w 10"/>
                  <a:gd name="T1" fmla="*/ 7 h 13"/>
                  <a:gd name="T2" fmla="*/ 4 w 10"/>
                  <a:gd name="T3" fmla="*/ 10 h 13"/>
                  <a:gd name="T4" fmla="*/ 3 w 10"/>
                  <a:gd name="T5" fmla="*/ 0 h 13"/>
                  <a:gd name="T6" fmla="*/ 4 w 10"/>
                  <a:gd name="T7" fmla="*/ 0 h 13"/>
                  <a:gd name="T8" fmla="*/ 10 w 10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0" y="7"/>
                    </a:moveTo>
                    <a:cubicBezTo>
                      <a:pt x="10" y="11"/>
                      <a:pt x="7" y="13"/>
                      <a:pt x="4" y="10"/>
                    </a:cubicBezTo>
                    <a:cubicBezTo>
                      <a:pt x="0" y="7"/>
                      <a:pt x="0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7" y="0"/>
                      <a:pt x="9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8" name="Freeform 2409">
                <a:extLst>
                  <a:ext uri="{FF2B5EF4-FFF2-40B4-BE49-F238E27FC236}">
                    <a16:creationId xmlns:a16="http://schemas.microsoft.com/office/drawing/2014/main" id="{A725DEC0-EF30-40B3-8AAC-3A1F77A59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8" y="1939"/>
                <a:ext cx="53" cy="62"/>
              </a:xfrm>
              <a:custGeom>
                <a:avLst/>
                <a:gdLst>
                  <a:gd name="T0" fmla="*/ 10 w 11"/>
                  <a:gd name="T1" fmla="*/ 7 h 13"/>
                  <a:gd name="T2" fmla="*/ 5 w 11"/>
                  <a:gd name="T3" fmla="*/ 11 h 13"/>
                  <a:gd name="T4" fmla="*/ 3 w 11"/>
                  <a:gd name="T5" fmla="*/ 0 h 13"/>
                  <a:gd name="T6" fmla="*/ 4 w 11"/>
                  <a:gd name="T7" fmla="*/ 0 h 13"/>
                  <a:gd name="T8" fmla="*/ 10 w 11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0" y="7"/>
                    </a:moveTo>
                    <a:cubicBezTo>
                      <a:pt x="11" y="11"/>
                      <a:pt x="8" y="13"/>
                      <a:pt x="5" y="11"/>
                    </a:cubicBezTo>
                    <a:cubicBezTo>
                      <a:pt x="1" y="8"/>
                      <a:pt x="0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1"/>
                      <a:pt x="9" y="4"/>
                      <a:pt x="10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9" name="Freeform 2410">
                <a:extLst>
                  <a:ext uri="{FF2B5EF4-FFF2-40B4-BE49-F238E27FC236}">
                    <a16:creationId xmlns:a16="http://schemas.microsoft.com/office/drawing/2014/main" id="{93EF920E-3C94-4E8D-8452-F094BF79E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0" y="1982"/>
                <a:ext cx="53" cy="63"/>
              </a:xfrm>
              <a:custGeom>
                <a:avLst/>
                <a:gdLst>
                  <a:gd name="T0" fmla="*/ 10 w 11"/>
                  <a:gd name="T1" fmla="*/ 7 h 13"/>
                  <a:gd name="T2" fmla="*/ 5 w 11"/>
                  <a:gd name="T3" fmla="*/ 11 h 13"/>
                  <a:gd name="T4" fmla="*/ 4 w 11"/>
                  <a:gd name="T5" fmla="*/ 0 h 13"/>
                  <a:gd name="T6" fmla="*/ 4 w 11"/>
                  <a:gd name="T7" fmla="*/ 0 h 13"/>
                  <a:gd name="T8" fmla="*/ 10 w 11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0" y="7"/>
                    </a:moveTo>
                    <a:cubicBezTo>
                      <a:pt x="11" y="11"/>
                      <a:pt x="8" y="13"/>
                      <a:pt x="5" y="11"/>
                    </a:cubicBezTo>
                    <a:cubicBezTo>
                      <a:pt x="1" y="8"/>
                      <a:pt x="0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0" name="Freeform 2411">
                <a:extLst>
                  <a:ext uri="{FF2B5EF4-FFF2-40B4-BE49-F238E27FC236}">
                    <a16:creationId xmlns:a16="http://schemas.microsoft.com/office/drawing/2014/main" id="{B8EDF682-E3B8-46C8-94B3-99302FB71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9" y="1948"/>
                <a:ext cx="53" cy="63"/>
              </a:xfrm>
              <a:custGeom>
                <a:avLst/>
                <a:gdLst>
                  <a:gd name="T0" fmla="*/ 10 w 11"/>
                  <a:gd name="T1" fmla="*/ 7 h 13"/>
                  <a:gd name="T2" fmla="*/ 6 w 11"/>
                  <a:gd name="T3" fmla="*/ 11 h 13"/>
                  <a:gd name="T4" fmla="*/ 4 w 11"/>
                  <a:gd name="T5" fmla="*/ 0 h 13"/>
                  <a:gd name="T6" fmla="*/ 4 w 11"/>
                  <a:gd name="T7" fmla="*/ 0 h 13"/>
                  <a:gd name="T8" fmla="*/ 10 w 11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0" y="7"/>
                    </a:moveTo>
                    <a:cubicBezTo>
                      <a:pt x="11" y="11"/>
                      <a:pt x="9" y="13"/>
                      <a:pt x="6" y="11"/>
                    </a:cubicBezTo>
                    <a:cubicBezTo>
                      <a:pt x="2" y="8"/>
                      <a:pt x="0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1" name="Freeform 2412">
                <a:extLst>
                  <a:ext uri="{FF2B5EF4-FFF2-40B4-BE49-F238E27FC236}">
                    <a16:creationId xmlns:a16="http://schemas.microsoft.com/office/drawing/2014/main" id="{65667870-DDCE-4197-8B4C-D536A39A0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" y="2001"/>
                <a:ext cx="48" cy="63"/>
              </a:xfrm>
              <a:custGeom>
                <a:avLst/>
                <a:gdLst>
                  <a:gd name="T0" fmla="*/ 10 w 10"/>
                  <a:gd name="T1" fmla="*/ 7 h 13"/>
                  <a:gd name="T2" fmla="*/ 6 w 10"/>
                  <a:gd name="T3" fmla="*/ 11 h 13"/>
                  <a:gd name="T4" fmla="*/ 4 w 10"/>
                  <a:gd name="T5" fmla="*/ 0 h 13"/>
                  <a:gd name="T6" fmla="*/ 4 w 10"/>
                  <a:gd name="T7" fmla="*/ 0 h 13"/>
                  <a:gd name="T8" fmla="*/ 10 w 10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0" y="7"/>
                    </a:moveTo>
                    <a:cubicBezTo>
                      <a:pt x="10" y="11"/>
                      <a:pt x="9" y="13"/>
                      <a:pt x="6" y="11"/>
                    </a:cubicBezTo>
                    <a:cubicBezTo>
                      <a:pt x="2" y="8"/>
                      <a:pt x="0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4"/>
                      <a:pt x="10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2" name="Freeform 2413">
                <a:extLst>
                  <a:ext uri="{FF2B5EF4-FFF2-40B4-BE49-F238E27FC236}">
                    <a16:creationId xmlns:a16="http://schemas.microsoft.com/office/drawing/2014/main" id="{8D160758-B3CB-47E5-9F66-66BC57D2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" y="2064"/>
                <a:ext cx="48" cy="63"/>
              </a:xfrm>
              <a:custGeom>
                <a:avLst/>
                <a:gdLst>
                  <a:gd name="T0" fmla="*/ 9 w 10"/>
                  <a:gd name="T1" fmla="*/ 7 h 13"/>
                  <a:gd name="T2" fmla="*/ 6 w 10"/>
                  <a:gd name="T3" fmla="*/ 11 h 13"/>
                  <a:gd name="T4" fmla="*/ 4 w 10"/>
                  <a:gd name="T5" fmla="*/ 0 h 13"/>
                  <a:gd name="T6" fmla="*/ 4 w 10"/>
                  <a:gd name="T7" fmla="*/ 0 h 13"/>
                  <a:gd name="T8" fmla="*/ 9 w 10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9" y="7"/>
                    </a:moveTo>
                    <a:cubicBezTo>
                      <a:pt x="10" y="11"/>
                      <a:pt x="8" y="13"/>
                      <a:pt x="6" y="11"/>
                    </a:cubicBezTo>
                    <a:cubicBezTo>
                      <a:pt x="2" y="8"/>
                      <a:pt x="0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3" name="Freeform 2414">
                <a:extLst>
                  <a:ext uri="{FF2B5EF4-FFF2-40B4-BE49-F238E27FC236}">
                    <a16:creationId xmlns:a16="http://schemas.microsoft.com/office/drawing/2014/main" id="{D02FF101-4001-4232-BF6D-0A47684CB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7" y="2122"/>
                <a:ext cx="44" cy="62"/>
              </a:xfrm>
              <a:custGeom>
                <a:avLst/>
                <a:gdLst>
                  <a:gd name="T0" fmla="*/ 9 w 9"/>
                  <a:gd name="T1" fmla="*/ 7 h 13"/>
                  <a:gd name="T2" fmla="*/ 5 w 9"/>
                  <a:gd name="T3" fmla="*/ 12 h 13"/>
                  <a:gd name="T4" fmla="*/ 4 w 9"/>
                  <a:gd name="T5" fmla="*/ 0 h 13"/>
                  <a:gd name="T6" fmla="*/ 4 w 9"/>
                  <a:gd name="T7" fmla="*/ 0 h 13"/>
                  <a:gd name="T8" fmla="*/ 9 w 9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3">
                    <a:moveTo>
                      <a:pt x="9" y="7"/>
                    </a:moveTo>
                    <a:cubicBezTo>
                      <a:pt x="9" y="11"/>
                      <a:pt x="7" y="13"/>
                      <a:pt x="5" y="12"/>
                    </a:cubicBezTo>
                    <a:cubicBezTo>
                      <a:pt x="2" y="9"/>
                      <a:pt x="0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1"/>
                      <a:pt x="8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4" name="Freeform 2415">
                <a:extLst>
                  <a:ext uri="{FF2B5EF4-FFF2-40B4-BE49-F238E27FC236}">
                    <a16:creationId xmlns:a16="http://schemas.microsoft.com/office/drawing/2014/main" id="{D79ADEAF-4807-4E55-8C0B-131A4CE3B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7" y="2199"/>
                <a:ext cx="39" cy="63"/>
              </a:xfrm>
              <a:custGeom>
                <a:avLst/>
                <a:gdLst>
                  <a:gd name="T0" fmla="*/ 8 w 8"/>
                  <a:gd name="T1" fmla="*/ 7 h 13"/>
                  <a:gd name="T2" fmla="*/ 4 w 8"/>
                  <a:gd name="T3" fmla="*/ 11 h 13"/>
                  <a:gd name="T4" fmla="*/ 3 w 8"/>
                  <a:gd name="T5" fmla="*/ 0 h 13"/>
                  <a:gd name="T6" fmla="*/ 3 w 8"/>
                  <a:gd name="T7" fmla="*/ 0 h 13"/>
                  <a:gd name="T8" fmla="*/ 8 w 8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8" y="7"/>
                    </a:moveTo>
                    <a:cubicBezTo>
                      <a:pt x="8" y="11"/>
                      <a:pt x="6" y="13"/>
                      <a:pt x="4" y="11"/>
                    </a:cubicBezTo>
                    <a:cubicBezTo>
                      <a:pt x="0" y="9"/>
                      <a:pt x="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5" name="Freeform 2416">
                <a:extLst>
                  <a:ext uri="{FF2B5EF4-FFF2-40B4-BE49-F238E27FC236}">
                    <a16:creationId xmlns:a16="http://schemas.microsoft.com/office/drawing/2014/main" id="{A37B8DCA-5C76-410E-9A99-B3D52D3A7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2" y="2127"/>
                <a:ext cx="48" cy="62"/>
              </a:xfrm>
              <a:custGeom>
                <a:avLst/>
                <a:gdLst>
                  <a:gd name="T0" fmla="*/ 10 w 10"/>
                  <a:gd name="T1" fmla="*/ 7 h 13"/>
                  <a:gd name="T2" fmla="*/ 5 w 10"/>
                  <a:gd name="T3" fmla="*/ 11 h 13"/>
                  <a:gd name="T4" fmla="*/ 4 w 10"/>
                  <a:gd name="T5" fmla="*/ 0 h 13"/>
                  <a:gd name="T6" fmla="*/ 5 w 10"/>
                  <a:gd name="T7" fmla="*/ 0 h 13"/>
                  <a:gd name="T8" fmla="*/ 10 w 10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0" y="7"/>
                    </a:moveTo>
                    <a:cubicBezTo>
                      <a:pt x="10" y="11"/>
                      <a:pt x="8" y="13"/>
                      <a:pt x="5" y="11"/>
                    </a:cubicBezTo>
                    <a:cubicBezTo>
                      <a:pt x="1" y="8"/>
                      <a:pt x="0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7" y="0"/>
                      <a:pt x="9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6" name="Freeform 2417">
                <a:extLst>
                  <a:ext uri="{FF2B5EF4-FFF2-40B4-BE49-F238E27FC236}">
                    <a16:creationId xmlns:a16="http://schemas.microsoft.com/office/drawing/2014/main" id="{ABA0CD74-5224-46FF-BF0E-A10F3F410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2" y="2151"/>
                <a:ext cx="34" cy="62"/>
              </a:xfrm>
              <a:custGeom>
                <a:avLst/>
                <a:gdLst>
                  <a:gd name="T0" fmla="*/ 6 w 7"/>
                  <a:gd name="T1" fmla="*/ 8 h 13"/>
                  <a:gd name="T2" fmla="*/ 5 w 7"/>
                  <a:gd name="T3" fmla="*/ 12 h 13"/>
                  <a:gd name="T4" fmla="*/ 2 w 7"/>
                  <a:gd name="T5" fmla="*/ 0 h 13"/>
                  <a:gd name="T6" fmla="*/ 2 w 7"/>
                  <a:gd name="T7" fmla="*/ 0 h 13"/>
                  <a:gd name="T8" fmla="*/ 6 w 7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6" y="8"/>
                    </a:moveTo>
                    <a:cubicBezTo>
                      <a:pt x="7" y="11"/>
                      <a:pt x="6" y="13"/>
                      <a:pt x="5" y="12"/>
                    </a:cubicBezTo>
                    <a:cubicBezTo>
                      <a:pt x="2" y="10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6" y="5"/>
                      <a:pt x="6" y="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7" name="Freeform 2418">
                <a:extLst>
                  <a:ext uri="{FF2B5EF4-FFF2-40B4-BE49-F238E27FC236}">
                    <a16:creationId xmlns:a16="http://schemas.microsoft.com/office/drawing/2014/main" id="{3C2A6A4F-D7AC-489C-BF39-0B55CC509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" y="2233"/>
                <a:ext cx="34" cy="62"/>
              </a:xfrm>
              <a:custGeom>
                <a:avLst/>
                <a:gdLst>
                  <a:gd name="T0" fmla="*/ 6 w 7"/>
                  <a:gd name="T1" fmla="*/ 7 h 13"/>
                  <a:gd name="T2" fmla="*/ 4 w 7"/>
                  <a:gd name="T3" fmla="*/ 12 h 13"/>
                  <a:gd name="T4" fmla="*/ 2 w 7"/>
                  <a:gd name="T5" fmla="*/ 0 h 13"/>
                  <a:gd name="T6" fmla="*/ 3 w 7"/>
                  <a:gd name="T7" fmla="*/ 0 h 13"/>
                  <a:gd name="T8" fmla="*/ 6 w 7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6" y="7"/>
                    </a:moveTo>
                    <a:cubicBezTo>
                      <a:pt x="7" y="10"/>
                      <a:pt x="6" y="13"/>
                      <a:pt x="4" y="12"/>
                    </a:cubicBezTo>
                    <a:cubicBezTo>
                      <a:pt x="2" y="10"/>
                      <a:pt x="0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6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8" name="Freeform 2419">
                <a:extLst>
                  <a:ext uri="{FF2B5EF4-FFF2-40B4-BE49-F238E27FC236}">
                    <a16:creationId xmlns:a16="http://schemas.microsoft.com/office/drawing/2014/main" id="{E6FE1368-E83F-42F6-A208-F88644CD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5" y="2237"/>
                <a:ext cx="28" cy="63"/>
              </a:xfrm>
              <a:custGeom>
                <a:avLst/>
                <a:gdLst>
                  <a:gd name="T0" fmla="*/ 5 w 6"/>
                  <a:gd name="T1" fmla="*/ 7 h 13"/>
                  <a:gd name="T2" fmla="*/ 4 w 6"/>
                  <a:gd name="T3" fmla="*/ 12 h 13"/>
                  <a:gd name="T4" fmla="*/ 2 w 6"/>
                  <a:gd name="T5" fmla="*/ 0 h 13"/>
                  <a:gd name="T6" fmla="*/ 2 w 6"/>
                  <a:gd name="T7" fmla="*/ 0 h 13"/>
                  <a:gd name="T8" fmla="*/ 5 w 6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3">
                    <a:moveTo>
                      <a:pt x="5" y="7"/>
                    </a:moveTo>
                    <a:cubicBezTo>
                      <a:pt x="6" y="11"/>
                      <a:pt x="5" y="13"/>
                      <a:pt x="4" y="12"/>
                    </a:cubicBezTo>
                    <a:cubicBezTo>
                      <a:pt x="2" y="10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5" y="4"/>
                      <a:pt x="5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9" name="Freeform 2420">
                <a:extLst>
                  <a:ext uri="{FF2B5EF4-FFF2-40B4-BE49-F238E27FC236}">
                    <a16:creationId xmlns:a16="http://schemas.microsoft.com/office/drawing/2014/main" id="{54F46033-8753-482B-917C-A53489099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6" y="2146"/>
                <a:ext cx="29" cy="63"/>
              </a:xfrm>
              <a:custGeom>
                <a:avLst/>
                <a:gdLst>
                  <a:gd name="T0" fmla="*/ 5 w 6"/>
                  <a:gd name="T1" fmla="*/ 7 h 13"/>
                  <a:gd name="T2" fmla="*/ 4 w 6"/>
                  <a:gd name="T3" fmla="*/ 12 h 13"/>
                  <a:gd name="T4" fmla="*/ 1 w 6"/>
                  <a:gd name="T5" fmla="*/ 0 h 13"/>
                  <a:gd name="T6" fmla="*/ 2 w 6"/>
                  <a:gd name="T7" fmla="*/ 0 h 13"/>
                  <a:gd name="T8" fmla="*/ 5 w 6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3">
                    <a:moveTo>
                      <a:pt x="5" y="7"/>
                    </a:moveTo>
                    <a:cubicBezTo>
                      <a:pt x="6" y="11"/>
                      <a:pt x="6" y="13"/>
                      <a:pt x="4" y="12"/>
                    </a:cubicBezTo>
                    <a:cubicBezTo>
                      <a:pt x="2" y="11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5" y="4"/>
                      <a:pt x="5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0" name="Freeform 2421">
                <a:extLst>
                  <a:ext uri="{FF2B5EF4-FFF2-40B4-BE49-F238E27FC236}">
                    <a16:creationId xmlns:a16="http://schemas.microsoft.com/office/drawing/2014/main" id="{9042C016-676C-4D67-B48A-E71279D6F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5" y="2156"/>
                <a:ext cx="28" cy="62"/>
              </a:xfrm>
              <a:custGeom>
                <a:avLst/>
                <a:gdLst>
                  <a:gd name="T0" fmla="*/ 5 w 6"/>
                  <a:gd name="T1" fmla="*/ 8 h 13"/>
                  <a:gd name="T2" fmla="*/ 5 w 6"/>
                  <a:gd name="T3" fmla="*/ 12 h 13"/>
                  <a:gd name="T4" fmla="*/ 2 w 6"/>
                  <a:gd name="T5" fmla="*/ 0 h 13"/>
                  <a:gd name="T6" fmla="*/ 2 w 6"/>
                  <a:gd name="T7" fmla="*/ 0 h 13"/>
                  <a:gd name="T8" fmla="*/ 5 w 6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3">
                    <a:moveTo>
                      <a:pt x="5" y="8"/>
                    </a:moveTo>
                    <a:cubicBezTo>
                      <a:pt x="6" y="11"/>
                      <a:pt x="6" y="13"/>
                      <a:pt x="5" y="12"/>
                    </a:cubicBezTo>
                    <a:cubicBezTo>
                      <a:pt x="3" y="11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5" y="5"/>
                      <a:pt x="5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1" name="Freeform 2422">
                <a:extLst>
                  <a:ext uri="{FF2B5EF4-FFF2-40B4-BE49-F238E27FC236}">
                    <a16:creationId xmlns:a16="http://schemas.microsoft.com/office/drawing/2014/main" id="{9B646997-D31A-450F-9343-3AE840ED3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8" y="2189"/>
                <a:ext cx="24" cy="58"/>
              </a:xfrm>
              <a:custGeom>
                <a:avLst/>
                <a:gdLst>
                  <a:gd name="T0" fmla="*/ 4 w 5"/>
                  <a:gd name="T1" fmla="*/ 7 h 12"/>
                  <a:gd name="T2" fmla="*/ 4 w 5"/>
                  <a:gd name="T3" fmla="*/ 12 h 12"/>
                  <a:gd name="T4" fmla="*/ 1 w 5"/>
                  <a:gd name="T5" fmla="*/ 0 h 12"/>
                  <a:gd name="T6" fmla="*/ 1 w 5"/>
                  <a:gd name="T7" fmla="*/ 0 h 12"/>
                  <a:gd name="T8" fmla="*/ 4 w 5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7"/>
                    </a:moveTo>
                    <a:cubicBezTo>
                      <a:pt x="5" y="10"/>
                      <a:pt x="5" y="12"/>
                      <a:pt x="4" y="12"/>
                    </a:cubicBezTo>
                    <a:cubicBezTo>
                      <a:pt x="2" y="1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4" y="4"/>
                      <a:pt x="4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2" name="Freeform 2423">
                <a:extLst>
                  <a:ext uri="{FF2B5EF4-FFF2-40B4-BE49-F238E27FC236}">
                    <a16:creationId xmlns:a16="http://schemas.microsoft.com/office/drawing/2014/main" id="{14C810C4-68B9-430E-88AC-D228E337B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7" y="2233"/>
                <a:ext cx="19" cy="57"/>
              </a:xfrm>
              <a:custGeom>
                <a:avLst/>
                <a:gdLst>
                  <a:gd name="T0" fmla="*/ 3 w 4"/>
                  <a:gd name="T1" fmla="*/ 7 h 12"/>
                  <a:gd name="T2" fmla="*/ 3 w 4"/>
                  <a:gd name="T3" fmla="*/ 12 h 12"/>
                  <a:gd name="T4" fmla="*/ 1 w 4"/>
                  <a:gd name="T5" fmla="*/ 0 h 12"/>
                  <a:gd name="T6" fmla="*/ 1 w 4"/>
                  <a:gd name="T7" fmla="*/ 0 h 12"/>
                  <a:gd name="T8" fmla="*/ 3 w 4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3" y="7"/>
                    </a:moveTo>
                    <a:cubicBezTo>
                      <a:pt x="4" y="10"/>
                      <a:pt x="4" y="12"/>
                      <a:pt x="3" y="12"/>
                    </a:cubicBezTo>
                    <a:cubicBezTo>
                      <a:pt x="2" y="1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4"/>
                      <a:pt x="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3" name="Freeform 2424">
                <a:extLst>
                  <a:ext uri="{FF2B5EF4-FFF2-40B4-BE49-F238E27FC236}">
                    <a16:creationId xmlns:a16="http://schemas.microsoft.com/office/drawing/2014/main" id="{9C6D3B6D-E63D-4EE9-B340-5BF265E8D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3" y="2136"/>
                <a:ext cx="19" cy="58"/>
              </a:xfrm>
              <a:custGeom>
                <a:avLst/>
                <a:gdLst>
                  <a:gd name="T0" fmla="*/ 4 w 4"/>
                  <a:gd name="T1" fmla="*/ 7 h 12"/>
                  <a:gd name="T2" fmla="*/ 4 w 4"/>
                  <a:gd name="T3" fmla="*/ 12 h 12"/>
                  <a:gd name="T4" fmla="*/ 1 w 4"/>
                  <a:gd name="T5" fmla="*/ 0 h 12"/>
                  <a:gd name="T6" fmla="*/ 1 w 4"/>
                  <a:gd name="T7" fmla="*/ 0 h 12"/>
                  <a:gd name="T8" fmla="*/ 4 w 4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4" y="7"/>
                    </a:moveTo>
                    <a:cubicBezTo>
                      <a:pt x="4" y="10"/>
                      <a:pt x="4" y="12"/>
                      <a:pt x="4" y="12"/>
                    </a:cubicBezTo>
                    <a:cubicBezTo>
                      <a:pt x="3" y="1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3" y="4"/>
                      <a:pt x="4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4" name="Freeform 2425">
                <a:extLst>
                  <a:ext uri="{FF2B5EF4-FFF2-40B4-BE49-F238E27FC236}">
                    <a16:creationId xmlns:a16="http://schemas.microsoft.com/office/drawing/2014/main" id="{C78CEA05-0317-43DE-8D3D-7B353DE62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4" y="2049"/>
                <a:ext cx="24" cy="53"/>
              </a:xfrm>
              <a:custGeom>
                <a:avLst/>
                <a:gdLst>
                  <a:gd name="T0" fmla="*/ 4 w 5"/>
                  <a:gd name="T1" fmla="*/ 6 h 11"/>
                  <a:gd name="T2" fmla="*/ 5 w 5"/>
                  <a:gd name="T3" fmla="*/ 11 h 11"/>
                  <a:gd name="T4" fmla="*/ 1 w 5"/>
                  <a:gd name="T5" fmla="*/ 0 h 11"/>
                  <a:gd name="T6" fmla="*/ 1 w 5"/>
                  <a:gd name="T7" fmla="*/ 0 h 11"/>
                  <a:gd name="T8" fmla="*/ 4 w 5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4" y="6"/>
                    </a:moveTo>
                    <a:cubicBezTo>
                      <a:pt x="5" y="9"/>
                      <a:pt x="5" y="11"/>
                      <a:pt x="5" y="11"/>
                    </a:cubicBezTo>
                    <a:cubicBezTo>
                      <a:pt x="4" y="1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3"/>
                      <a:pt x="4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5" name="Freeform 2426">
                <a:extLst>
                  <a:ext uri="{FF2B5EF4-FFF2-40B4-BE49-F238E27FC236}">
                    <a16:creationId xmlns:a16="http://schemas.microsoft.com/office/drawing/2014/main" id="{24AA63B1-0340-4CEC-BEAA-EA203BABA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3" y="2102"/>
                <a:ext cx="24" cy="58"/>
              </a:xfrm>
              <a:custGeom>
                <a:avLst/>
                <a:gdLst>
                  <a:gd name="T0" fmla="*/ 4 w 5"/>
                  <a:gd name="T1" fmla="*/ 7 h 12"/>
                  <a:gd name="T2" fmla="*/ 4 w 5"/>
                  <a:gd name="T3" fmla="*/ 12 h 12"/>
                  <a:gd name="T4" fmla="*/ 1 w 5"/>
                  <a:gd name="T5" fmla="*/ 0 h 12"/>
                  <a:gd name="T6" fmla="*/ 1 w 5"/>
                  <a:gd name="T7" fmla="*/ 0 h 12"/>
                  <a:gd name="T8" fmla="*/ 4 w 5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7"/>
                    </a:moveTo>
                    <a:cubicBezTo>
                      <a:pt x="4" y="8"/>
                      <a:pt x="5" y="11"/>
                      <a:pt x="4" y="12"/>
                    </a:cubicBezTo>
                    <a:cubicBezTo>
                      <a:pt x="4" y="12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3" y="4"/>
                      <a:pt x="4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6" name="Freeform 2427">
                <a:extLst>
                  <a:ext uri="{FF2B5EF4-FFF2-40B4-BE49-F238E27FC236}">
                    <a16:creationId xmlns:a16="http://schemas.microsoft.com/office/drawing/2014/main" id="{BE7491DD-2773-493D-B27F-8943502B0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6" y="2276"/>
                <a:ext cx="20" cy="58"/>
              </a:xfrm>
              <a:custGeom>
                <a:avLst/>
                <a:gdLst>
                  <a:gd name="T0" fmla="*/ 3 w 4"/>
                  <a:gd name="T1" fmla="*/ 7 h 12"/>
                  <a:gd name="T2" fmla="*/ 3 w 4"/>
                  <a:gd name="T3" fmla="*/ 12 h 12"/>
                  <a:gd name="T4" fmla="*/ 1 w 4"/>
                  <a:gd name="T5" fmla="*/ 0 h 12"/>
                  <a:gd name="T6" fmla="*/ 1 w 4"/>
                  <a:gd name="T7" fmla="*/ 0 h 12"/>
                  <a:gd name="T8" fmla="*/ 3 w 4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3" y="7"/>
                    </a:moveTo>
                    <a:cubicBezTo>
                      <a:pt x="3" y="8"/>
                      <a:pt x="4" y="11"/>
                      <a:pt x="3" y="12"/>
                    </a:cubicBezTo>
                    <a:cubicBezTo>
                      <a:pt x="3" y="12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4"/>
                      <a:pt x="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7" name="Freeform 2428">
                <a:extLst>
                  <a:ext uri="{FF2B5EF4-FFF2-40B4-BE49-F238E27FC236}">
                    <a16:creationId xmlns:a16="http://schemas.microsoft.com/office/drawing/2014/main" id="{86C3E8CB-EA46-4112-8F6F-70AC71E79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2" y="2189"/>
                <a:ext cx="19" cy="58"/>
              </a:xfrm>
              <a:custGeom>
                <a:avLst/>
                <a:gdLst>
                  <a:gd name="T0" fmla="*/ 3 w 4"/>
                  <a:gd name="T1" fmla="*/ 8 h 12"/>
                  <a:gd name="T2" fmla="*/ 4 w 4"/>
                  <a:gd name="T3" fmla="*/ 12 h 12"/>
                  <a:gd name="T4" fmla="*/ 1 w 4"/>
                  <a:gd name="T5" fmla="*/ 0 h 12"/>
                  <a:gd name="T6" fmla="*/ 1 w 4"/>
                  <a:gd name="T7" fmla="*/ 0 h 12"/>
                  <a:gd name="T8" fmla="*/ 3 w 4"/>
                  <a:gd name="T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3" y="8"/>
                    </a:moveTo>
                    <a:cubicBezTo>
                      <a:pt x="3" y="9"/>
                      <a:pt x="4" y="12"/>
                      <a:pt x="4" y="12"/>
                    </a:cubicBezTo>
                    <a:cubicBezTo>
                      <a:pt x="3" y="12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2" y="4"/>
                      <a:pt x="3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8" name="Freeform 2429">
                <a:extLst>
                  <a:ext uri="{FF2B5EF4-FFF2-40B4-BE49-F238E27FC236}">
                    <a16:creationId xmlns:a16="http://schemas.microsoft.com/office/drawing/2014/main" id="{A3FB7361-A232-4982-B9DF-FEBB7293B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4" y="2006"/>
                <a:ext cx="24" cy="58"/>
              </a:xfrm>
              <a:custGeom>
                <a:avLst/>
                <a:gdLst>
                  <a:gd name="T0" fmla="*/ 3 w 5"/>
                  <a:gd name="T1" fmla="*/ 7 h 12"/>
                  <a:gd name="T2" fmla="*/ 4 w 5"/>
                  <a:gd name="T3" fmla="*/ 12 h 12"/>
                  <a:gd name="T4" fmla="*/ 0 w 5"/>
                  <a:gd name="T5" fmla="*/ 0 h 12"/>
                  <a:gd name="T6" fmla="*/ 0 w 5"/>
                  <a:gd name="T7" fmla="*/ 1 h 12"/>
                  <a:gd name="T8" fmla="*/ 3 w 5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3" y="7"/>
                    </a:moveTo>
                    <a:cubicBezTo>
                      <a:pt x="3" y="8"/>
                      <a:pt x="5" y="12"/>
                      <a:pt x="4" y="12"/>
                    </a:cubicBezTo>
                    <a:cubicBezTo>
                      <a:pt x="4" y="12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4"/>
                      <a:pt x="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9" name="Freeform 2430">
                <a:extLst>
                  <a:ext uri="{FF2B5EF4-FFF2-40B4-BE49-F238E27FC236}">
                    <a16:creationId xmlns:a16="http://schemas.microsoft.com/office/drawing/2014/main" id="{0213343C-BB97-4835-B6FC-BBE81D487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6" y="1924"/>
                <a:ext cx="29" cy="53"/>
              </a:xfrm>
              <a:custGeom>
                <a:avLst/>
                <a:gdLst>
                  <a:gd name="T0" fmla="*/ 4 w 6"/>
                  <a:gd name="T1" fmla="*/ 6 h 11"/>
                  <a:gd name="T2" fmla="*/ 5 w 6"/>
                  <a:gd name="T3" fmla="*/ 11 h 11"/>
                  <a:gd name="T4" fmla="*/ 1 w 6"/>
                  <a:gd name="T5" fmla="*/ 0 h 11"/>
                  <a:gd name="T6" fmla="*/ 1 w 6"/>
                  <a:gd name="T7" fmla="*/ 0 h 11"/>
                  <a:gd name="T8" fmla="*/ 4 w 6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4" y="6"/>
                    </a:moveTo>
                    <a:cubicBezTo>
                      <a:pt x="4" y="7"/>
                      <a:pt x="6" y="11"/>
                      <a:pt x="5" y="11"/>
                    </a:cubicBezTo>
                    <a:cubicBezTo>
                      <a:pt x="5" y="1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3" y="4"/>
                      <a:pt x="4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0" name="Freeform 2431">
                <a:extLst>
                  <a:ext uri="{FF2B5EF4-FFF2-40B4-BE49-F238E27FC236}">
                    <a16:creationId xmlns:a16="http://schemas.microsoft.com/office/drawing/2014/main" id="{ED11B87D-C3F2-48B6-9611-CE6E7A2DD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2" y="1861"/>
                <a:ext cx="29" cy="53"/>
              </a:xfrm>
              <a:custGeom>
                <a:avLst/>
                <a:gdLst>
                  <a:gd name="T0" fmla="*/ 4 w 6"/>
                  <a:gd name="T1" fmla="*/ 7 h 11"/>
                  <a:gd name="T2" fmla="*/ 5 w 6"/>
                  <a:gd name="T3" fmla="*/ 11 h 11"/>
                  <a:gd name="T4" fmla="*/ 0 w 6"/>
                  <a:gd name="T5" fmla="*/ 0 h 11"/>
                  <a:gd name="T6" fmla="*/ 0 w 6"/>
                  <a:gd name="T7" fmla="*/ 0 h 11"/>
                  <a:gd name="T8" fmla="*/ 4 w 6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4" y="7"/>
                    </a:moveTo>
                    <a:cubicBezTo>
                      <a:pt x="5" y="8"/>
                      <a:pt x="6" y="11"/>
                      <a:pt x="5" y="11"/>
                    </a:cubicBezTo>
                    <a:cubicBezTo>
                      <a:pt x="4" y="1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3" y="4"/>
                      <a:pt x="4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1" name="Freeform 2432">
                <a:extLst>
                  <a:ext uri="{FF2B5EF4-FFF2-40B4-BE49-F238E27FC236}">
                    <a16:creationId xmlns:a16="http://schemas.microsoft.com/office/drawing/2014/main" id="{AA7F91FB-6E05-43A1-B8F0-5682BB398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9" y="1775"/>
                <a:ext cx="34" cy="53"/>
              </a:xfrm>
              <a:custGeom>
                <a:avLst/>
                <a:gdLst>
                  <a:gd name="T0" fmla="*/ 5 w 7"/>
                  <a:gd name="T1" fmla="*/ 6 h 11"/>
                  <a:gd name="T2" fmla="*/ 6 w 7"/>
                  <a:gd name="T3" fmla="*/ 11 h 11"/>
                  <a:gd name="T4" fmla="*/ 1 w 7"/>
                  <a:gd name="T5" fmla="*/ 0 h 11"/>
                  <a:gd name="T6" fmla="*/ 1 w 7"/>
                  <a:gd name="T7" fmla="*/ 0 h 11"/>
                  <a:gd name="T8" fmla="*/ 5 w 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5" y="6"/>
                    </a:moveTo>
                    <a:cubicBezTo>
                      <a:pt x="6" y="9"/>
                      <a:pt x="7" y="11"/>
                      <a:pt x="6" y="11"/>
                    </a:cubicBezTo>
                    <a:cubicBezTo>
                      <a:pt x="5" y="1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4" y="4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2" name="Freeform 2433">
                <a:extLst>
                  <a:ext uri="{FF2B5EF4-FFF2-40B4-BE49-F238E27FC236}">
                    <a16:creationId xmlns:a16="http://schemas.microsoft.com/office/drawing/2014/main" id="{B36E5AAF-24F8-4EAF-978C-05C8936F3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6" y="1698"/>
                <a:ext cx="38" cy="53"/>
              </a:xfrm>
              <a:custGeom>
                <a:avLst/>
                <a:gdLst>
                  <a:gd name="T0" fmla="*/ 6 w 8"/>
                  <a:gd name="T1" fmla="*/ 7 h 11"/>
                  <a:gd name="T2" fmla="*/ 7 w 8"/>
                  <a:gd name="T3" fmla="*/ 11 h 11"/>
                  <a:gd name="T4" fmla="*/ 1 w 8"/>
                  <a:gd name="T5" fmla="*/ 1 h 11"/>
                  <a:gd name="T6" fmla="*/ 1 w 8"/>
                  <a:gd name="T7" fmla="*/ 1 h 11"/>
                  <a:gd name="T8" fmla="*/ 6 w 8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6" y="7"/>
                    </a:moveTo>
                    <a:cubicBezTo>
                      <a:pt x="7" y="9"/>
                      <a:pt x="8" y="11"/>
                      <a:pt x="7" y="11"/>
                    </a:cubicBezTo>
                    <a:cubicBezTo>
                      <a:pt x="6" y="10"/>
                      <a:pt x="0" y="1"/>
                      <a:pt x="1" y="1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2" y="1"/>
                      <a:pt x="4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3" name="Freeform 2434">
                <a:extLst>
                  <a:ext uri="{FF2B5EF4-FFF2-40B4-BE49-F238E27FC236}">
                    <a16:creationId xmlns:a16="http://schemas.microsoft.com/office/drawing/2014/main" id="{F6AB9F5C-D92C-4302-B369-185CD1471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3" y="1794"/>
                <a:ext cx="29" cy="53"/>
              </a:xfrm>
              <a:custGeom>
                <a:avLst/>
                <a:gdLst>
                  <a:gd name="T0" fmla="*/ 4 w 6"/>
                  <a:gd name="T1" fmla="*/ 6 h 11"/>
                  <a:gd name="T2" fmla="*/ 6 w 6"/>
                  <a:gd name="T3" fmla="*/ 11 h 11"/>
                  <a:gd name="T4" fmla="*/ 0 w 6"/>
                  <a:gd name="T5" fmla="*/ 0 h 11"/>
                  <a:gd name="T6" fmla="*/ 0 w 6"/>
                  <a:gd name="T7" fmla="*/ 0 h 11"/>
                  <a:gd name="T8" fmla="*/ 4 w 6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4" y="6"/>
                    </a:moveTo>
                    <a:cubicBezTo>
                      <a:pt x="4" y="7"/>
                      <a:pt x="6" y="10"/>
                      <a:pt x="6" y="11"/>
                    </a:cubicBezTo>
                    <a:cubicBezTo>
                      <a:pt x="5" y="1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4"/>
                      <a:pt x="4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4" name="Freeform 2435">
                <a:extLst>
                  <a:ext uri="{FF2B5EF4-FFF2-40B4-BE49-F238E27FC236}">
                    <a16:creationId xmlns:a16="http://schemas.microsoft.com/office/drawing/2014/main" id="{F21AC56F-5A58-4A36-9CAA-C80E41E59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" y="1852"/>
                <a:ext cx="29" cy="53"/>
              </a:xfrm>
              <a:custGeom>
                <a:avLst/>
                <a:gdLst>
                  <a:gd name="T0" fmla="*/ 4 w 6"/>
                  <a:gd name="T1" fmla="*/ 7 h 11"/>
                  <a:gd name="T2" fmla="*/ 6 w 6"/>
                  <a:gd name="T3" fmla="*/ 11 h 11"/>
                  <a:gd name="T4" fmla="*/ 1 w 6"/>
                  <a:gd name="T5" fmla="*/ 0 h 11"/>
                  <a:gd name="T6" fmla="*/ 1 w 6"/>
                  <a:gd name="T7" fmla="*/ 0 h 11"/>
                  <a:gd name="T8" fmla="*/ 4 w 6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4" y="7"/>
                    </a:moveTo>
                    <a:cubicBezTo>
                      <a:pt x="4" y="7"/>
                      <a:pt x="6" y="11"/>
                      <a:pt x="6" y="11"/>
                    </a:cubicBezTo>
                    <a:cubicBezTo>
                      <a:pt x="5" y="1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3" y="4"/>
                      <a:pt x="4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5" name="Freeform 2436">
                <a:extLst>
                  <a:ext uri="{FF2B5EF4-FFF2-40B4-BE49-F238E27FC236}">
                    <a16:creationId xmlns:a16="http://schemas.microsoft.com/office/drawing/2014/main" id="{DBBC5843-1260-43A7-BC11-71D545552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0" y="1939"/>
                <a:ext cx="24" cy="53"/>
              </a:xfrm>
              <a:custGeom>
                <a:avLst/>
                <a:gdLst>
                  <a:gd name="T0" fmla="*/ 3 w 5"/>
                  <a:gd name="T1" fmla="*/ 7 h 11"/>
                  <a:gd name="T2" fmla="*/ 5 w 5"/>
                  <a:gd name="T3" fmla="*/ 11 h 11"/>
                  <a:gd name="T4" fmla="*/ 0 w 5"/>
                  <a:gd name="T5" fmla="*/ 0 h 11"/>
                  <a:gd name="T6" fmla="*/ 0 w 5"/>
                  <a:gd name="T7" fmla="*/ 0 h 11"/>
                  <a:gd name="T8" fmla="*/ 3 w 5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3" y="7"/>
                    </a:moveTo>
                    <a:cubicBezTo>
                      <a:pt x="4" y="8"/>
                      <a:pt x="5" y="11"/>
                      <a:pt x="5" y="11"/>
                    </a:cubicBezTo>
                    <a:cubicBezTo>
                      <a:pt x="4" y="1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4"/>
                      <a:pt x="3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6" name="Freeform 2437">
                <a:extLst>
                  <a:ext uri="{FF2B5EF4-FFF2-40B4-BE49-F238E27FC236}">
                    <a16:creationId xmlns:a16="http://schemas.microsoft.com/office/drawing/2014/main" id="{A35ED3D0-DF40-4C9F-81F1-79EEF32F4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0" y="1934"/>
                <a:ext cx="24" cy="53"/>
              </a:xfrm>
              <a:custGeom>
                <a:avLst/>
                <a:gdLst>
                  <a:gd name="T0" fmla="*/ 5 w 5"/>
                  <a:gd name="T1" fmla="*/ 11 h 11"/>
                  <a:gd name="T2" fmla="*/ 0 w 5"/>
                  <a:gd name="T3" fmla="*/ 0 h 11"/>
                  <a:gd name="T4" fmla="*/ 5 w 5"/>
                  <a:gd name="T5" fmla="*/ 11 h 11"/>
                  <a:gd name="T6" fmla="*/ 5 w 5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1">
                    <a:moveTo>
                      <a:pt x="5" y="11"/>
                    </a:moveTo>
                    <a:cubicBezTo>
                      <a:pt x="5" y="11"/>
                      <a:pt x="0" y="0"/>
                      <a:pt x="0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7" name="Freeform 2438">
                <a:extLst>
                  <a:ext uri="{FF2B5EF4-FFF2-40B4-BE49-F238E27FC236}">
                    <a16:creationId xmlns:a16="http://schemas.microsoft.com/office/drawing/2014/main" id="{5B215E74-DF8B-40FA-9C31-60333331A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" y="1842"/>
                <a:ext cx="24" cy="53"/>
              </a:xfrm>
              <a:custGeom>
                <a:avLst/>
                <a:gdLst>
                  <a:gd name="T0" fmla="*/ 4 w 5"/>
                  <a:gd name="T1" fmla="*/ 8 h 11"/>
                  <a:gd name="T2" fmla="*/ 5 w 5"/>
                  <a:gd name="T3" fmla="*/ 11 h 11"/>
                  <a:gd name="T4" fmla="*/ 0 w 5"/>
                  <a:gd name="T5" fmla="*/ 0 h 11"/>
                  <a:gd name="T6" fmla="*/ 0 w 5"/>
                  <a:gd name="T7" fmla="*/ 0 h 11"/>
                  <a:gd name="T8" fmla="*/ 1 w 5"/>
                  <a:gd name="T9" fmla="*/ 2 h 11"/>
                  <a:gd name="T10" fmla="*/ 4 w 5"/>
                  <a:gd name="T11" fmla="*/ 8 h 11"/>
                  <a:gd name="T12" fmla="*/ 4 w 5"/>
                  <a:gd name="T1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4" y="8"/>
                    </a:moveTo>
                    <a:cubicBezTo>
                      <a:pt x="5" y="10"/>
                      <a:pt x="5" y="11"/>
                      <a:pt x="5" y="11"/>
                    </a:cubicBezTo>
                    <a:cubicBezTo>
                      <a:pt x="5" y="1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8" name="Freeform 2439">
                <a:extLst>
                  <a:ext uri="{FF2B5EF4-FFF2-40B4-BE49-F238E27FC236}">
                    <a16:creationId xmlns:a16="http://schemas.microsoft.com/office/drawing/2014/main" id="{CAA68637-1759-4828-8675-091AB6CE8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3" y="1765"/>
                <a:ext cx="29" cy="53"/>
              </a:xfrm>
              <a:custGeom>
                <a:avLst/>
                <a:gdLst>
                  <a:gd name="T0" fmla="*/ 4 w 6"/>
                  <a:gd name="T1" fmla="*/ 6 h 11"/>
                  <a:gd name="T2" fmla="*/ 6 w 6"/>
                  <a:gd name="T3" fmla="*/ 11 h 11"/>
                  <a:gd name="T4" fmla="*/ 0 w 6"/>
                  <a:gd name="T5" fmla="*/ 0 h 11"/>
                  <a:gd name="T6" fmla="*/ 0 w 6"/>
                  <a:gd name="T7" fmla="*/ 0 h 11"/>
                  <a:gd name="T8" fmla="*/ 4 w 6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4" y="6"/>
                    </a:moveTo>
                    <a:cubicBezTo>
                      <a:pt x="4" y="7"/>
                      <a:pt x="6" y="10"/>
                      <a:pt x="6" y="11"/>
                    </a:cubicBezTo>
                    <a:cubicBezTo>
                      <a:pt x="6" y="10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4"/>
                      <a:pt x="4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9" name="Freeform 2440">
                <a:extLst>
                  <a:ext uri="{FF2B5EF4-FFF2-40B4-BE49-F238E27FC236}">
                    <a16:creationId xmlns:a16="http://schemas.microsoft.com/office/drawing/2014/main" id="{600ECFC1-1BA7-412B-BDA3-DB098FCCE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8" y="1765"/>
                <a:ext cx="29" cy="53"/>
              </a:xfrm>
              <a:custGeom>
                <a:avLst/>
                <a:gdLst>
                  <a:gd name="T0" fmla="*/ 6 w 6"/>
                  <a:gd name="T1" fmla="*/ 11 h 11"/>
                  <a:gd name="T2" fmla="*/ 0 w 6"/>
                  <a:gd name="T3" fmla="*/ 0 h 11"/>
                  <a:gd name="T4" fmla="*/ 4 w 6"/>
                  <a:gd name="T5" fmla="*/ 7 h 11"/>
                  <a:gd name="T6" fmla="*/ 6 w 6"/>
                  <a:gd name="T7" fmla="*/ 11 h 11"/>
                  <a:gd name="T8" fmla="*/ 6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cubicBezTo>
                      <a:pt x="5" y="10"/>
                      <a:pt x="1" y="2"/>
                      <a:pt x="0" y="0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0" name="Freeform 2441">
                <a:extLst>
                  <a:ext uri="{FF2B5EF4-FFF2-40B4-BE49-F238E27FC236}">
                    <a16:creationId xmlns:a16="http://schemas.microsoft.com/office/drawing/2014/main" id="{690FFB50-5785-43EB-975F-38BFCCFD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6" y="1673"/>
                <a:ext cx="33" cy="53"/>
              </a:xfrm>
              <a:custGeom>
                <a:avLst/>
                <a:gdLst>
                  <a:gd name="T0" fmla="*/ 5 w 7"/>
                  <a:gd name="T1" fmla="*/ 6 h 11"/>
                  <a:gd name="T2" fmla="*/ 7 w 7"/>
                  <a:gd name="T3" fmla="*/ 11 h 11"/>
                  <a:gd name="T4" fmla="*/ 0 w 7"/>
                  <a:gd name="T5" fmla="*/ 0 h 11"/>
                  <a:gd name="T6" fmla="*/ 0 w 7"/>
                  <a:gd name="T7" fmla="*/ 0 h 11"/>
                  <a:gd name="T8" fmla="*/ 5 w 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5" y="6"/>
                    </a:moveTo>
                    <a:cubicBezTo>
                      <a:pt x="5" y="7"/>
                      <a:pt x="7" y="10"/>
                      <a:pt x="7" y="11"/>
                    </a:cubicBezTo>
                    <a:cubicBezTo>
                      <a:pt x="6" y="10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3" y="4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1" name="Freeform 2442">
                <a:extLst>
                  <a:ext uri="{FF2B5EF4-FFF2-40B4-BE49-F238E27FC236}">
                    <a16:creationId xmlns:a16="http://schemas.microsoft.com/office/drawing/2014/main" id="{E3C696E5-E51C-4B03-824B-CA74F3E56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3" y="1620"/>
                <a:ext cx="44" cy="49"/>
              </a:xfrm>
              <a:custGeom>
                <a:avLst/>
                <a:gdLst>
                  <a:gd name="T0" fmla="*/ 7 w 9"/>
                  <a:gd name="T1" fmla="*/ 6 h 10"/>
                  <a:gd name="T2" fmla="*/ 8 w 9"/>
                  <a:gd name="T3" fmla="*/ 10 h 10"/>
                  <a:gd name="T4" fmla="*/ 1 w 9"/>
                  <a:gd name="T5" fmla="*/ 0 h 10"/>
                  <a:gd name="T6" fmla="*/ 2 w 9"/>
                  <a:gd name="T7" fmla="*/ 0 h 10"/>
                  <a:gd name="T8" fmla="*/ 7 w 9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7" y="6"/>
                    </a:moveTo>
                    <a:cubicBezTo>
                      <a:pt x="8" y="9"/>
                      <a:pt x="9" y="10"/>
                      <a:pt x="8" y="10"/>
                    </a:cubicBezTo>
                    <a:cubicBezTo>
                      <a:pt x="6" y="10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5" y="4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2" name="Freeform 2443">
                <a:extLst>
                  <a:ext uri="{FF2B5EF4-FFF2-40B4-BE49-F238E27FC236}">
                    <a16:creationId xmlns:a16="http://schemas.microsoft.com/office/drawing/2014/main" id="{C314ED8D-0A41-4BB2-996D-69B5369A1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6" y="1534"/>
                <a:ext cx="43" cy="48"/>
              </a:xfrm>
              <a:custGeom>
                <a:avLst/>
                <a:gdLst>
                  <a:gd name="T0" fmla="*/ 6 w 9"/>
                  <a:gd name="T1" fmla="*/ 6 h 10"/>
                  <a:gd name="T2" fmla="*/ 8 w 9"/>
                  <a:gd name="T3" fmla="*/ 10 h 10"/>
                  <a:gd name="T4" fmla="*/ 1 w 9"/>
                  <a:gd name="T5" fmla="*/ 0 h 10"/>
                  <a:gd name="T6" fmla="*/ 1 w 9"/>
                  <a:gd name="T7" fmla="*/ 0 h 10"/>
                  <a:gd name="T8" fmla="*/ 6 w 9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6" y="6"/>
                    </a:moveTo>
                    <a:cubicBezTo>
                      <a:pt x="8" y="8"/>
                      <a:pt x="9" y="10"/>
                      <a:pt x="8" y="10"/>
                    </a:cubicBezTo>
                    <a:cubicBezTo>
                      <a:pt x="6" y="9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5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3" name="Freeform 2444">
                <a:extLst>
                  <a:ext uri="{FF2B5EF4-FFF2-40B4-BE49-F238E27FC236}">
                    <a16:creationId xmlns:a16="http://schemas.microsoft.com/office/drawing/2014/main" id="{57F965E5-32EA-4812-93D6-8296EC27D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" y="1481"/>
                <a:ext cx="43" cy="43"/>
              </a:xfrm>
              <a:custGeom>
                <a:avLst/>
                <a:gdLst>
                  <a:gd name="T0" fmla="*/ 7 w 9"/>
                  <a:gd name="T1" fmla="*/ 5 h 9"/>
                  <a:gd name="T2" fmla="*/ 8 w 9"/>
                  <a:gd name="T3" fmla="*/ 9 h 9"/>
                  <a:gd name="T4" fmla="*/ 1 w 9"/>
                  <a:gd name="T5" fmla="*/ 0 h 9"/>
                  <a:gd name="T6" fmla="*/ 1 w 9"/>
                  <a:gd name="T7" fmla="*/ 0 h 9"/>
                  <a:gd name="T8" fmla="*/ 7 w 9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7" y="5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5" y="8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6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4" name="Freeform 2445">
                <a:extLst>
                  <a:ext uri="{FF2B5EF4-FFF2-40B4-BE49-F238E27FC236}">
                    <a16:creationId xmlns:a16="http://schemas.microsoft.com/office/drawing/2014/main" id="{ECC47A65-463A-4AEB-8937-DB63A1A77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2" y="1408"/>
                <a:ext cx="48" cy="44"/>
              </a:xfrm>
              <a:custGeom>
                <a:avLst/>
                <a:gdLst>
                  <a:gd name="T0" fmla="*/ 8 w 10"/>
                  <a:gd name="T1" fmla="*/ 6 h 9"/>
                  <a:gd name="T2" fmla="*/ 9 w 10"/>
                  <a:gd name="T3" fmla="*/ 9 h 9"/>
                  <a:gd name="T4" fmla="*/ 1 w 10"/>
                  <a:gd name="T5" fmla="*/ 0 h 9"/>
                  <a:gd name="T6" fmla="*/ 2 w 10"/>
                  <a:gd name="T7" fmla="*/ 0 h 9"/>
                  <a:gd name="T8" fmla="*/ 8 w 10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8" y="6"/>
                    </a:moveTo>
                    <a:cubicBezTo>
                      <a:pt x="9" y="8"/>
                      <a:pt x="10" y="9"/>
                      <a:pt x="9" y="9"/>
                    </a:cubicBezTo>
                    <a:cubicBezTo>
                      <a:pt x="6" y="9"/>
                      <a:pt x="0" y="1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1"/>
                      <a:pt x="6" y="3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5" name="Freeform 2446">
                <a:extLst>
                  <a:ext uri="{FF2B5EF4-FFF2-40B4-BE49-F238E27FC236}">
                    <a16:creationId xmlns:a16="http://schemas.microsoft.com/office/drawing/2014/main" id="{F8AF18FD-B358-41A2-A9D0-FDBB91E16D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1" y="1321"/>
                <a:ext cx="53" cy="39"/>
              </a:xfrm>
              <a:custGeom>
                <a:avLst/>
                <a:gdLst>
                  <a:gd name="T0" fmla="*/ 8 w 11"/>
                  <a:gd name="T1" fmla="*/ 5 h 8"/>
                  <a:gd name="T2" fmla="*/ 10 w 11"/>
                  <a:gd name="T3" fmla="*/ 8 h 8"/>
                  <a:gd name="T4" fmla="*/ 2 w 11"/>
                  <a:gd name="T5" fmla="*/ 0 h 8"/>
                  <a:gd name="T6" fmla="*/ 2 w 11"/>
                  <a:gd name="T7" fmla="*/ 0 h 8"/>
                  <a:gd name="T8" fmla="*/ 8 w 11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8" y="5"/>
                    </a:moveTo>
                    <a:cubicBezTo>
                      <a:pt x="10" y="7"/>
                      <a:pt x="11" y="8"/>
                      <a:pt x="10" y="8"/>
                    </a:cubicBezTo>
                    <a:cubicBezTo>
                      <a:pt x="7" y="8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7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6" name="Freeform 2447">
                <a:extLst>
                  <a:ext uri="{FF2B5EF4-FFF2-40B4-BE49-F238E27FC236}">
                    <a16:creationId xmlns:a16="http://schemas.microsoft.com/office/drawing/2014/main" id="{B5C50F82-B08A-40C4-8FA4-665440E32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" y="1283"/>
                <a:ext cx="49" cy="38"/>
              </a:xfrm>
              <a:custGeom>
                <a:avLst/>
                <a:gdLst>
                  <a:gd name="T0" fmla="*/ 8 w 10"/>
                  <a:gd name="T1" fmla="*/ 5 h 8"/>
                  <a:gd name="T2" fmla="*/ 9 w 10"/>
                  <a:gd name="T3" fmla="*/ 8 h 8"/>
                  <a:gd name="T4" fmla="*/ 1 w 10"/>
                  <a:gd name="T5" fmla="*/ 0 h 8"/>
                  <a:gd name="T6" fmla="*/ 1 w 10"/>
                  <a:gd name="T7" fmla="*/ 0 h 8"/>
                  <a:gd name="T8" fmla="*/ 8 w 10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8" y="5"/>
                    </a:moveTo>
                    <a:cubicBezTo>
                      <a:pt x="9" y="7"/>
                      <a:pt x="10" y="8"/>
                      <a:pt x="9" y="8"/>
                    </a:cubicBezTo>
                    <a:cubicBezTo>
                      <a:pt x="7" y="8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6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7" name="Freeform 2448">
                <a:extLst>
                  <a:ext uri="{FF2B5EF4-FFF2-40B4-BE49-F238E27FC236}">
                    <a16:creationId xmlns:a16="http://schemas.microsoft.com/office/drawing/2014/main" id="{4C1C8BB3-E490-4991-A2CB-6DA51DDF7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3" y="1225"/>
                <a:ext cx="49" cy="39"/>
              </a:xfrm>
              <a:custGeom>
                <a:avLst/>
                <a:gdLst>
                  <a:gd name="T0" fmla="*/ 7 w 10"/>
                  <a:gd name="T1" fmla="*/ 5 h 8"/>
                  <a:gd name="T2" fmla="*/ 9 w 10"/>
                  <a:gd name="T3" fmla="*/ 8 h 8"/>
                  <a:gd name="T4" fmla="*/ 0 w 10"/>
                  <a:gd name="T5" fmla="*/ 0 h 8"/>
                  <a:gd name="T6" fmla="*/ 1 w 10"/>
                  <a:gd name="T7" fmla="*/ 0 h 8"/>
                  <a:gd name="T8" fmla="*/ 7 w 10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7" y="5"/>
                    </a:moveTo>
                    <a:cubicBezTo>
                      <a:pt x="9" y="6"/>
                      <a:pt x="10" y="8"/>
                      <a:pt x="9" y="8"/>
                    </a:cubicBezTo>
                    <a:cubicBezTo>
                      <a:pt x="8" y="8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5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8" name="Freeform 2449">
                <a:extLst>
                  <a:ext uri="{FF2B5EF4-FFF2-40B4-BE49-F238E27FC236}">
                    <a16:creationId xmlns:a16="http://schemas.microsoft.com/office/drawing/2014/main" id="{B381A7DA-6FDD-4835-B995-EB99EDB1C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970"/>
                <a:ext cx="44" cy="24"/>
              </a:xfrm>
              <a:custGeom>
                <a:avLst/>
                <a:gdLst>
                  <a:gd name="T0" fmla="*/ 7 w 9"/>
                  <a:gd name="T1" fmla="*/ 3 h 5"/>
                  <a:gd name="T2" fmla="*/ 9 w 9"/>
                  <a:gd name="T3" fmla="*/ 4 h 5"/>
                  <a:gd name="T4" fmla="*/ 0 w 9"/>
                  <a:gd name="T5" fmla="*/ 0 h 5"/>
                  <a:gd name="T6" fmla="*/ 0 w 9"/>
                  <a:gd name="T7" fmla="*/ 0 h 5"/>
                  <a:gd name="T8" fmla="*/ 7 w 9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3"/>
                    </a:moveTo>
                    <a:cubicBezTo>
                      <a:pt x="8" y="3"/>
                      <a:pt x="9" y="4"/>
                      <a:pt x="9" y="4"/>
                    </a:cubicBezTo>
                    <a:cubicBezTo>
                      <a:pt x="9" y="5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4" y="1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9" name="Freeform 2450">
                <a:extLst>
                  <a:ext uri="{FF2B5EF4-FFF2-40B4-BE49-F238E27FC236}">
                    <a16:creationId xmlns:a16="http://schemas.microsoft.com/office/drawing/2014/main" id="{56211EC7-91C7-4AA3-AA3F-A163FF5A9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" y="984"/>
                <a:ext cx="48" cy="24"/>
              </a:xfrm>
              <a:custGeom>
                <a:avLst/>
                <a:gdLst>
                  <a:gd name="T0" fmla="*/ 7 w 10"/>
                  <a:gd name="T1" fmla="*/ 3 h 5"/>
                  <a:gd name="T2" fmla="*/ 10 w 10"/>
                  <a:gd name="T3" fmla="*/ 5 h 5"/>
                  <a:gd name="T4" fmla="*/ 0 w 10"/>
                  <a:gd name="T5" fmla="*/ 0 h 5"/>
                  <a:gd name="T6" fmla="*/ 1 w 10"/>
                  <a:gd name="T7" fmla="*/ 0 h 5"/>
                  <a:gd name="T8" fmla="*/ 7 w 10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7" y="3"/>
                    </a:moveTo>
                    <a:cubicBezTo>
                      <a:pt x="8" y="3"/>
                      <a:pt x="10" y="4"/>
                      <a:pt x="10" y="5"/>
                    </a:cubicBezTo>
                    <a:cubicBezTo>
                      <a:pt x="10" y="5"/>
                      <a:pt x="1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5" y="1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0" name="Freeform 2451">
                <a:extLst>
                  <a:ext uri="{FF2B5EF4-FFF2-40B4-BE49-F238E27FC236}">
                    <a16:creationId xmlns:a16="http://schemas.microsoft.com/office/drawing/2014/main" id="{12181743-68AB-4795-B17C-6CDFB659F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1023"/>
                <a:ext cx="48" cy="28"/>
              </a:xfrm>
              <a:custGeom>
                <a:avLst/>
                <a:gdLst>
                  <a:gd name="T0" fmla="*/ 7 w 10"/>
                  <a:gd name="T1" fmla="*/ 3 h 6"/>
                  <a:gd name="T2" fmla="*/ 10 w 10"/>
                  <a:gd name="T3" fmla="*/ 5 h 6"/>
                  <a:gd name="T4" fmla="*/ 0 w 10"/>
                  <a:gd name="T5" fmla="*/ 0 h 6"/>
                  <a:gd name="T6" fmla="*/ 1 w 10"/>
                  <a:gd name="T7" fmla="*/ 0 h 6"/>
                  <a:gd name="T8" fmla="*/ 7 w 10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7" y="3"/>
                    </a:moveTo>
                    <a:cubicBezTo>
                      <a:pt x="8" y="4"/>
                      <a:pt x="10" y="5"/>
                      <a:pt x="10" y="5"/>
                    </a:cubicBezTo>
                    <a:cubicBezTo>
                      <a:pt x="9" y="6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5" y="2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1" name="Freeform 2452">
                <a:extLst>
                  <a:ext uri="{FF2B5EF4-FFF2-40B4-BE49-F238E27FC236}">
                    <a16:creationId xmlns:a16="http://schemas.microsoft.com/office/drawing/2014/main" id="{27F11DFD-03FF-4219-9BA9-2364E94DC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2" y="1003"/>
                <a:ext cx="48" cy="29"/>
              </a:xfrm>
              <a:custGeom>
                <a:avLst/>
                <a:gdLst>
                  <a:gd name="T0" fmla="*/ 7 w 10"/>
                  <a:gd name="T1" fmla="*/ 4 h 6"/>
                  <a:gd name="T2" fmla="*/ 10 w 10"/>
                  <a:gd name="T3" fmla="*/ 6 h 6"/>
                  <a:gd name="T4" fmla="*/ 0 w 10"/>
                  <a:gd name="T5" fmla="*/ 1 h 6"/>
                  <a:gd name="T6" fmla="*/ 1 w 10"/>
                  <a:gd name="T7" fmla="*/ 1 h 6"/>
                  <a:gd name="T8" fmla="*/ 7 w 10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7" y="4"/>
                    </a:moveTo>
                    <a:cubicBezTo>
                      <a:pt x="8" y="4"/>
                      <a:pt x="10" y="5"/>
                      <a:pt x="10" y="6"/>
                    </a:cubicBezTo>
                    <a:cubicBezTo>
                      <a:pt x="10" y="6"/>
                      <a:pt x="1" y="1"/>
                      <a:pt x="0" y="1"/>
                    </a:cubicBezTo>
                    <a:cubicBezTo>
                      <a:pt x="0" y="1"/>
                      <a:pt x="0" y="0"/>
                      <a:pt x="1" y="1"/>
                    </a:cubicBezTo>
                    <a:cubicBezTo>
                      <a:pt x="2" y="1"/>
                      <a:pt x="5" y="2"/>
                      <a:pt x="7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2" name="Freeform 2453">
                <a:extLst>
                  <a:ext uri="{FF2B5EF4-FFF2-40B4-BE49-F238E27FC236}">
                    <a16:creationId xmlns:a16="http://schemas.microsoft.com/office/drawing/2014/main" id="{4AB330E4-E424-4585-A8C5-941A50BE1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" y="970"/>
                <a:ext cx="48" cy="24"/>
              </a:xfrm>
              <a:custGeom>
                <a:avLst/>
                <a:gdLst>
                  <a:gd name="T0" fmla="*/ 6 w 10"/>
                  <a:gd name="T1" fmla="*/ 2 h 5"/>
                  <a:gd name="T2" fmla="*/ 10 w 10"/>
                  <a:gd name="T3" fmla="*/ 4 h 5"/>
                  <a:gd name="T4" fmla="*/ 0 w 10"/>
                  <a:gd name="T5" fmla="*/ 0 h 5"/>
                  <a:gd name="T6" fmla="*/ 0 w 10"/>
                  <a:gd name="T7" fmla="*/ 0 h 5"/>
                  <a:gd name="T8" fmla="*/ 6 w 10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6" y="2"/>
                    </a:moveTo>
                    <a:cubicBezTo>
                      <a:pt x="7" y="3"/>
                      <a:pt x="9" y="4"/>
                      <a:pt x="10" y="4"/>
                    </a:cubicBezTo>
                    <a:cubicBezTo>
                      <a:pt x="9" y="5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4" y="1"/>
                      <a:pt x="6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3" name="Freeform 2454">
                <a:extLst>
                  <a:ext uri="{FF2B5EF4-FFF2-40B4-BE49-F238E27FC236}">
                    <a16:creationId xmlns:a16="http://schemas.microsoft.com/office/drawing/2014/main" id="{753705DA-84EA-40D0-A2BC-ACCD7A92B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984"/>
                <a:ext cx="48" cy="19"/>
              </a:xfrm>
              <a:custGeom>
                <a:avLst/>
                <a:gdLst>
                  <a:gd name="T0" fmla="*/ 7 w 10"/>
                  <a:gd name="T1" fmla="*/ 2 h 4"/>
                  <a:gd name="T2" fmla="*/ 10 w 10"/>
                  <a:gd name="T3" fmla="*/ 4 h 4"/>
                  <a:gd name="T4" fmla="*/ 0 w 10"/>
                  <a:gd name="T5" fmla="*/ 0 h 4"/>
                  <a:gd name="T6" fmla="*/ 0 w 10"/>
                  <a:gd name="T7" fmla="*/ 0 h 4"/>
                  <a:gd name="T8" fmla="*/ 7 w 10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7" y="2"/>
                    </a:moveTo>
                    <a:cubicBezTo>
                      <a:pt x="8" y="3"/>
                      <a:pt x="10" y="4"/>
                      <a:pt x="10" y="4"/>
                    </a:cubicBezTo>
                    <a:cubicBezTo>
                      <a:pt x="9" y="4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4" y="1"/>
                      <a:pt x="7" y="2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4" name="Freeform 2455">
                <a:extLst>
                  <a:ext uri="{FF2B5EF4-FFF2-40B4-BE49-F238E27FC236}">
                    <a16:creationId xmlns:a16="http://schemas.microsoft.com/office/drawing/2014/main" id="{59C3FAF6-43D8-4C96-9613-E6F3C5EA1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5" y="1023"/>
                <a:ext cx="48" cy="24"/>
              </a:xfrm>
              <a:custGeom>
                <a:avLst/>
                <a:gdLst>
                  <a:gd name="T0" fmla="*/ 7 w 10"/>
                  <a:gd name="T1" fmla="*/ 3 h 5"/>
                  <a:gd name="T2" fmla="*/ 10 w 10"/>
                  <a:gd name="T3" fmla="*/ 5 h 5"/>
                  <a:gd name="T4" fmla="*/ 0 w 10"/>
                  <a:gd name="T5" fmla="*/ 0 h 5"/>
                  <a:gd name="T6" fmla="*/ 1 w 10"/>
                  <a:gd name="T7" fmla="*/ 0 h 5"/>
                  <a:gd name="T8" fmla="*/ 7 w 10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7" y="3"/>
                    </a:moveTo>
                    <a:cubicBezTo>
                      <a:pt x="8" y="3"/>
                      <a:pt x="10" y="5"/>
                      <a:pt x="10" y="5"/>
                    </a:cubicBezTo>
                    <a:cubicBezTo>
                      <a:pt x="10" y="5"/>
                      <a:pt x="1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5" y="1"/>
                      <a:pt x="7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5" name="Freeform 2456">
                <a:extLst>
                  <a:ext uri="{FF2B5EF4-FFF2-40B4-BE49-F238E27FC236}">
                    <a16:creationId xmlns:a16="http://schemas.microsoft.com/office/drawing/2014/main" id="{66AEBEE6-C97C-4D3D-858D-31368456F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3" y="1259"/>
                <a:ext cx="53" cy="38"/>
              </a:xfrm>
              <a:custGeom>
                <a:avLst/>
                <a:gdLst>
                  <a:gd name="T0" fmla="*/ 8 w 11"/>
                  <a:gd name="T1" fmla="*/ 4 h 8"/>
                  <a:gd name="T2" fmla="*/ 10 w 11"/>
                  <a:gd name="T3" fmla="*/ 8 h 8"/>
                  <a:gd name="T4" fmla="*/ 1 w 11"/>
                  <a:gd name="T5" fmla="*/ 0 h 8"/>
                  <a:gd name="T6" fmla="*/ 2 w 11"/>
                  <a:gd name="T7" fmla="*/ 0 h 8"/>
                  <a:gd name="T8" fmla="*/ 8 w 11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8" y="4"/>
                    </a:moveTo>
                    <a:cubicBezTo>
                      <a:pt x="10" y="6"/>
                      <a:pt x="11" y="8"/>
                      <a:pt x="10" y="8"/>
                    </a:cubicBezTo>
                    <a:cubicBezTo>
                      <a:pt x="8" y="8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6" y="2"/>
                      <a:pt x="8" y="4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6" name="Freeform 2457">
                <a:extLst>
                  <a:ext uri="{FF2B5EF4-FFF2-40B4-BE49-F238E27FC236}">
                    <a16:creationId xmlns:a16="http://schemas.microsoft.com/office/drawing/2014/main" id="{844EE62E-AF1A-49F6-B200-132A5165E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3" y="1297"/>
                <a:ext cx="48" cy="44"/>
              </a:xfrm>
              <a:custGeom>
                <a:avLst/>
                <a:gdLst>
                  <a:gd name="T0" fmla="*/ 8 w 10"/>
                  <a:gd name="T1" fmla="*/ 5 h 9"/>
                  <a:gd name="T2" fmla="*/ 9 w 10"/>
                  <a:gd name="T3" fmla="*/ 8 h 9"/>
                  <a:gd name="T4" fmla="*/ 1 w 10"/>
                  <a:gd name="T5" fmla="*/ 0 h 9"/>
                  <a:gd name="T6" fmla="*/ 2 w 10"/>
                  <a:gd name="T7" fmla="*/ 0 h 9"/>
                  <a:gd name="T8" fmla="*/ 8 w 10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8" y="5"/>
                    </a:moveTo>
                    <a:cubicBezTo>
                      <a:pt x="10" y="7"/>
                      <a:pt x="10" y="9"/>
                      <a:pt x="9" y="8"/>
                    </a:cubicBezTo>
                    <a:cubicBezTo>
                      <a:pt x="7" y="8"/>
                      <a:pt x="0" y="2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1"/>
                      <a:pt x="6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7" name="Freeform 2458">
                <a:extLst>
                  <a:ext uri="{FF2B5EF4-FFF2-40B4-BE49-F238E27FC236}">
                    <a16:creationId xmlns:a16="http://schemas.microsoft.com/office/drawing/2014/main" id="{B22D2AF2-D2BD-45D5-A729-56D05793F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0" y="1365"/>
                <a:ext cx="48" cy="43"/>
              </a:xfrm>
              <a:custGeom>
                <a:avLst/>
                <a:gdLst>
                  <a:gd name="T0" fmla="*/ 8 w 10"/>
                  <a:gd name="T1" fmla="*/ 6 h 9"/>
                  <a:gd name="T2" fmla="*/ 9 w 10"/>
                  <a:gd name="T3" fmla="*/ 9 h 9"/>
                  <a:gd name="T4" fmla="*/ 1 w 10"/>
                  <a:gd name="T5" fmla="*/ 1 h 9"/>
                  <a:gd name="T6" fmla="*/ 2 w 10"/>
                  <a:gd name="T7" fmla="*/ 0 h 9"/>
                  <a:gd name="T8" fmla="*/ 8 w 10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8" y="6"/>
                    </a:moveTo>
                    <a:cubicBezTo>
                      <a:pt x="10" y="8"/>
                      <a:pt x="10" y="9"/>
                      <a:pt x="9" y="9"/>
                    </a:cubicBezTo>
                    <a:cubicBezTo>
                      <a:pt x="6" y="9"/>
                      <a:pt x="0" y="2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1"/>
                      <a:pt x="6" y="3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8" name="Freeform 2459">
                <a:extLst>
                  <a:ext uri="{FF2B5EF4-FFF2-40B4-BE49-F238E27FC236}">
                    <a16:creationId xmlns:a16="http://schemas.microsoft.com/office/drawing/2014/main" id="{93E622A0-FA4A-43B8-ACFB-76F80E809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3" y="1336"/>
                <a:ext cx="53" cy="38"/>
              </a:xfrm>
              <a:custGeom>
                <a:avLst/>
                <a:gdLst>
                  <a:gd name="T0" fmla="*/ 9 w 11"/>
                  <a:gd name="T1" fmla="*/ 5 h 8"/>
                  <a:gd name="T2" fmla="*/ 9 w 11"/>
                  <a:gd name="T3" fmla="*/ 8 h 8"/>
                  <a:gd name="T4" fmla="*/ 2 w 11"/>
                  <a:gd name="T5" fmla="*/ 0 h 8"/>
                  <a:gd name="T6" fmla="*/ 2 w 11"/>
                  <a:gd name="T7" fmla="*/ 0 h 8"/>
                  <a:gd name="T8" fmla="*/ 9 w 11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9" y="5"/>
                    </a:moveTo>
                    <a:cubicBezTo>
                      <a:pt x="10" y="7"/>
                      <a:pt x="11" y="8"/>
                      <a:pt x="9" y="8"/>
                    </a:cubicBezTo>
                    <a:cubicBezTo>
                      <a:pt x="6" y="8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7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9" name="Freeform 2460">
                <a:extLst>
                  <a:ext uri="{FF2B5EF4-FFF2-40B4-BE49-F238E27FC236}">
                    <a16:creationId xmlns:a16="http://schemas.microsoft.com/office/drawing/2014/main" id="{1E76DCFD-A4F6-44F4-B394-13E9DDB37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" y="1428"/>
                <a:ext cx="53" cy="43"/>
              </a:xfrm>
              <a:custGeom>
                <a:avLst/>
                <a:gdLst>
                  <a:gd name="T0" fmla="*/ 9 w 11"/>
                  <a:gd name="T1" fmla="*/ 5 h 9"/>
                  <a:gd name="T2" fmla="*/ 9 w 11"/>
                  <a:gd name="T3" fmla="*/ 9 h 9"/>
                  <a:gd name="T4" fmla="*/ 2 w 11"/>
                  <a:gd name="T5" fmla="*/ 0 h 9"/>
                  <a:gd name="T6" fmla="*/ 3 w 11"/>
                  <a:gd name="T7" fmla="*/ 0 h 9"/>
                  <a:gd name="T8" fmla="*/ 9 w 11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9" y="5"/>
                    </a:moveTo>
                    <a:cubicBezTo>
                      <a:pt x="11" y="8"/>
                      <a:pt x="11" y="9"/>
                      <a:pt x="9" y="9"/>
                    </a:cubicBezTo>
                    <a:cubicBezTo>
                      <a:pt x="6" y="8"/>
                      <a:pt x="0" y="1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7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0" name="Freeform 2461">
                <a:extLst>
                  <a:ext uri="{FF2B5EF4-FFF2-40B4-BE49-F238E27FC236}">
                    <a16:creationId xmlns:a16="http://schemas.microsoft.com/office/drawing/2014/main" id="{3740AB0F-D25C-4A4D-BA50-843A97442C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" y="1394"/>
                <a:ext cx="53" cy="43"/>
              </a:xfrm>
              <a:custGeom>
                <a:avLst/>
                <a:gdLst>
                  <a:gd name="T0" fmla="*/ 9 w 11"/>
                  <a:gd name="T1" fmla="*/ 5 h 9"/>
                  <a:gd name="T2" fmla="*/ 9 w 11"/>
                  <a:gd name="T3" fmla="*/ 9 h 9"/>
                  <a:gd name="T4" fmla="*/ 2 w 11"/>
                  <a:gd name="T5" fmla="*/ 0 h 9"/>
                  <a:gd name="T6" fmla="*/ 3 w 11"/>
                  <a:gd name="T7" fmla="*/ 0 h 9"/>
                  <a:gd name="T8" fmla="*/ 9 w 11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9" y="5"/>
                    </a:moveTo>
                    <a:cubicBezTo>
                      <a:pt x="11" y="8"/>
                      <a:pt x="11" y="9"/>
                      <a:pt x="9" y="9"/>
                    </a:cubicBezTo>
                    <a:cubicBezTo>
                      <a:pt x="6" y="8"/>
                      <a:pt x="0" y="1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8" y="3"/>
                      <a:pt x="9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1" name="Freeform 2462">
                <a:extLst>
                  <a:ext uri="{FF2B5EF4-FFF2-40B4-BE49-F238E27FC236}">
                    <a16:creationId xmlns:a16="http://schemas.microsoft.com/office/drawing/2014/main" id="{135967D9-0E1F-4EB2-A19E-38AB86D94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7" y="1423"/>
                <a:ext cx="53" cy="48"/>
              </a:xfrm>
              <a:custGeom>
                <a:avLst/>
                <a:gdLst>
                  <a:gd name="T0" fmla="*/ 10 w 11"/>
                  <a:gd name="T1" fmla="*/ 6 h 10"/>
                  <a:gd name="T2" fmla="*/ 9 w 11"/>
                  <a:gd name="T3" fmla="*/ 9 h 10"/>
                  <a:gd name="T4" fmla="*/ 2 w 11"/>
                  <a:gd name="T5" fmla="*/ 1 h 10"/>
                  <a:gd name="T6" fmla="*/ 3 w 11"/>
                  <a:gd name="T7" fmla="*/ 0 h 10"/>
                  <a:gd name="T8" fmla="*/ 10 w 11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0" y="6"/>
                    </a:moveTo>
                    <a:cubicBezTo>
                      <a:pt x="11" y="8"/>
                      <a:pt x="11" y="10"/>
                      <a:pt x="9" y="9"/>
                    </a:cubicBezTo>
                    <a:cubicBezTo>
                      <a:pt x="5" y="8"/>
                      <a:pt x="0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1"/>
                      <a:pt x="8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2" name="Freeform 2463">
                <a:extLst>
                  <a:ext uri="{FF2B5EF4-FFF2-40B4-BE49-F238E27FC236}">
                    <a16:creationId xmlns:a16="http://schemas.microsoft.com/office/drawing/2014/main" id="{BB633170-D62A-4530-B5C8-9AFC717A4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3" y="1442"/>
                <a:ext cx="53" cy="48"/>
              </a:xfrm>
              <a:custGeom>
                <a:avLst/>
                <a:gdLst>
                  <a:gd name="T0" fmla="*/ 10 w 11"/>
                  <a:gd name="T1" fmla="*/ 6 h 10"/>
                  <a:gd name="T2" fmla="*/ 8 w 11"/>
                  <a:gd name="T3" fmla="*/ 9 h 10"/>
                  <a:gd name="T4" fmla="*/ 2 w 11"/>
                  <a:gd name="T5" fmla="*/ 0 h 10"/>
                  <a:gd name="T6" fmla="*/ 3 w 11"/>
                  <a:gd name="T7" fmla="*/ 0 h 10"/>
                  <a:gd name="T8" fmla="*/ 10 w 11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0" y="6"/>
                    </a:moveTo>
                    <a:cubicBezTo>
                      <a:pt x="11" y="8"/>
                      <a:pt x="10" y="10"/>
                      <a:pt x="8" y="9"/>
                    </a:cubicBezTo>
                    <a:cubicBezTo>
                      <a:pt x="4" y="8"/>
                      <a:pt x="0" y="2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1"/>
                      <a:pt x="8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3" name="Freeform 2464">
                <a:extLst>
                  <a:ext uri="{FF2B5EF4-FFF2-40B4-BE49-F238E27FC236}">
                    <a16:creationId xmlns:a16="http://schemas.microsoft.com/office/drawing/2014/main" id="{EAD30A2A-E404-4D08-8FD8-EFC19AB8B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2" y="1514"/>
                <a:ext cx="53" cy="49"/>
              </a:xfrm>
              <a:custGeom>
                <a:avLst/>
                <a:gdLst>
                  <a:gd name="T0" fmla="*/ 10 w 11"/>
                  <a:gd name="T1" fmla="*/ 5 h 10"/>
                  <a:gd name="T2" fmla="*/ 8 w 11"/>
                  <a:gd name="T3" fmla="*/ 9 h 10"/>
                  <a:gd name="T4" fmla="*/ 3 w 11"/>
                  <a:gd name="T5" fmla="*/ 0 h 10"/>
                  <a:gd name="T6" fmla="*/ 4 w 11"/>
                  <a:gd name="T7" fmla="*/ 0 h 10"/>
                  <a:gd name="T8" fmla="*/ 10 w 11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0" y="5"/>
                    </a:moveTo>
                    <a:cubicBezTo>
                      <a:pt x="11" y="8"/>
                      <a:pt x="10" y="10"/>
                      <a:pt x="8" y="9"/>
                    </a:cubicBezTo>
                    <a:cubicBezTo>
                      <a:pt x="4" y="8"/>
                      <a:pt x="0" y="1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9" y="3"/>
                      <a:pt x="10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4" name="Freeform 2465">
                <a:extLst>
                  <a:ext uri="{FF2B5EF4-FFF2-40B4-BE49-F238E27FC236}">
                    <a16:creationId xmlns:a16="http://schemas.microsoft.com/office/drawing/2014/main" id="{865967F2-BD23-450C-8952-691C73C89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" y="1505"/>
                <a:ext cx="53" cy="48"/>
              </a:xfrm>
              <a:custGeom>
                <a:avLst/>
                <a:gdLst>
                  <a:gd name="T0" fmla="*/ 10 w 11"/>
                  <a:gd name="T1" fmla="*/ 6 h 10"/>
                  <a:gd name="T2" fmla="*/ 8 w 11"/>
                  <a:gd name="T3" fmla="*/ 9 h 10"/>
                  <a:gd name="T4" fmla="*/ 2 w 11"/>
                  <a:gd name="T5" fmla="*/ 0 h 10"/>
                  <a:gd name="T6" fmla="*/ 3 w 11"/>
                  <a:gd name="T7" fmla="*/ 0 h 10"/>
                  <a:gd name="T8" fmla="*/ 10 w 11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0" y="6"/>
                    </a:moveTo>
                    <a:cubicBezTo>
                      <a:pt x="11" y="8"/>
                      <a:pt x="10" y="10"/>
                      <a:pt x="8" y="9"/>
                    </a:cubicBezTo>
                    <a:cubicBezTo>
                      <a:pt x="4" y="8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8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5" name="Freeform 2466">
                <a:extLst>
                  <a:ext uri="{FF2B5EF4-FFF2-40B4-BE49-F238E27FC236}">
                    <a16:creationId xmlns:a16="http://schemas.microsoft.com/office/drawing/2014/main" id="{EA128C6E-494C-4A3C-994F-FFD72D3AF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5" y="1461"/>
                <a:ext cx="48" cy="48"/>
              </a:xfrm>
              <a:custGeom>
                <a:avLst/>
                <a:gdLst>
                  <a:gd name="T0" fmla="*/ 9 w 10"/>
                  <a:gd name="T1" fmla="*/ 6 h 10"/>
                  <a:gd name="T2" fmla="*/ 8 w 10"/>
                  <a:gd name="T3" fmla="*/ 10 h 10"/>
                  <a:gd name="T4" fmla="*/ 2 w 10"/>
                  <a:gd name="T5" fmla="*/ 1 h 10"/>
                  <a:gd name="T6" fmla="*/ 3 w 10"/>
                  <a:gd name="T7" fmla="*/ 1 h 10"/>
                  <a:gd name="T8" fmla="*/ 9 w 10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9" y="6"/>
                    </a:moveTo>
                    <a:cubicBezTo>
                      <a:pt x="10" y="8"/>
                      <a:pt x="10" y="10"/>
                      <a:pt x="8" y="10"/>
                    </a:cubicBezTo>
                    <a:cubicBezTo>
                      <a:pt x="5" y="9"/>
                      <a:pt x="0" y="2"/>
                      <a:pt x="2" y="1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5" y="1"/>
                      <a:pt x="7" y="4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6" name="Freeform 2467">
                <a:extLst>
                  <a:ext uri="{FF2B5EF4-FFF2-40B4-BE49-F238E27FC236}">
                    <a16:creationId xmlns:a16="http://schemas.microsoft.com/office/drawing/2014/main" id="{A834F126-6873-4675-9C79-D8A421CA0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2" y="1505"/>
                <a:ext cx="48" cy="48"/>
              </a:xfrm>
              <a:custGeom>
                <a:avLst/>
                <a:gdLst>
                  <a:gd name="T0" fmla="*/ 8 w 10"/>
                  <a:gd name="T1" fmla="*/ 6 h 10"/>
                  <a:gd name="T2" fmla="*/ 8 w 10"/>
                  <a:gd name="T3" fmla="*/ 10 h 10"/>
                  <a:gd name="T4" fmla="*/ 2 w 10"/>
                  <a:gd name="T5" fmla="*/ 1 h 10"/>
                  <a:gd name="T6" fmla="*/ 2 w 10"/>
                  <a:gd name="T7" fmla="*/ 1 h 10"/>
                  <a:gd name="T8" fmla="*/ 8 w 10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8" y="6"/>
                    </a:moveTo>
                    <a:cubicBezTo>
                      <a:pt x="10" y="9"/>
                      <a:pt x="10" y="10"/>
                      <a:pt x="8" y="10"/>
                    </a:cubicBezTo>
                    <a:cubicBezTo>
                      <a:pt x="5" y="9"/>
                      <a:pt x="0" y="2"/>
                      <a:pt x="2" y="1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4" y="1"/>
                      <a:pt x="7" y="4"/>
                      <a:pt x="8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7" name="Freeform 2468">
                <a:extLst>
                  <a:ext uri="{FF2B5EF4-FFF2-40B4-BE49-F238E27FC236}">
                    <a16:creationId xmlns:a16="http://schemas.microsoft.com/office/drawing/2014/main" id="{9B99305F-2FAE-4DC2-875B-992E46EE1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3" y="1538"/>
                <a:ext cx="53" cy="49"/>
              </a:xfrm>
              <a:custGeom>
                <a:avLst/>
                <a:gdLst>
                  <a:gd name="T0" fmla="*/ 9 w 11"/>
                  <a:gd name="T1" fmla="*/ 6 h 10"/>
                  <a:gd name="T2" fmla="*/ 8 w 11"/>
                  <a:gd name="T3" fmla="*/ 10 h 10"/>
                  <a:gd name="T4" fmla="*/ 2 w 11"/>
                  <a:gd name="T5" fmla="*/ 1 h 10"/>
                  <a:gd name="T6" fmla="*/ 3 w 11"/>
                  <a:gd name="T7" fmla="*/ 0 h 10"/>
                  <a:gd name="T8" fmla="*/ 9 w 11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9" y="6"/>
                    </a:moveTo>
                    <a:cubicBezTo>
                      <a:pt x="11" y="9"/>
                      <a:pt x="10" y="10"/>
                      <a:pt x="8" y="10"/>
                    </a:cubicBezTo>
                    <a:cubicBezTo>
                      <a:pt x="5" y="9"/>
                      <a:pt x="0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1"/>
                      <a:pt x="8" y="4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8" name="Freeform 2469">
                <a:extLst>
                  <a:ext uri="{FF2B5EF4-FFF2-40B4-BE49-F238E27FC236}">
                    <a16:creationId xmlns:a16="http://schemas.microsoft.com/office/drawing/2014/main" id="{2B0C02FA-2C62-4A78-9EC4-A13932988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1" y="1616"/>
                <a:ext cx="48" cy="53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10 h 11"/>
                  <a:gd name="T4" fmla="*/ 2 w 10"/>
                  <a:gd name="T5" fmla="*/ 0 h 11"/>
                  <a:gd name="T6" fmla="*/ 3 w 10"/>
                  <a:gd name="T7" fmla="*/ 0 h 11"/>
                  <a:gd name="T8" fmla="*/ 9 w 10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9"/>
                      <a:pt x="10" y="11"/>
                      <a:pt x="8" y="10"/>
                    </a:cubicBezTo>
                    <a:cubicBezTo>
                      <a:pt x="4" y="9"/>
                      <a:pt x="0" y="2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1"/>
                      <a:pt x="8" y="4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9" name="Freeform 2470">
                <a:extLst>
                  <a:ext uri="{FF2B5EF4-FFF2-40B4-BE49-F238E27FC236}">
                    <a16:creationId xmlns:a16="http://schemas.microsoft.com/office/drawing/2014/main" id="{EE864521-8ED2-4DEA-956E-C16A8D524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2" y="1635"/>
                <a:ext cx="53" cy="53"/>
              </a:xfrm>
              <a:custGeom>
                <a:avLst/>
                <a:gdLst>
                  <a:gd name="T0" fmla="*/ 9 w 11"/>
                  <a:gd name="T1" fmla="*/ 6 h 11"/>
                  <a:gd name="T2" fmla="*/ 7 w 11"/>
                  <a:gd name="T3" fmla="*/ 10 h 11"/>
                  <a:gd name="T4" fmla="*/ 2 w 11"/>
                  <a:gd name="T5" fmla="*/ 0 h 11"/>
                  <a:gd name="T6" fmla="*/ 3 w 11"/>
                  <a:gd name="T7" fmla="*/ 0 h 11"/>
                  <a:gd name="T8" fmla="*/ 9 w 11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9" y="6"/>
                    </a:moveTo>
                    <a:cubicBezTo>
                      <a:pt x="11" y="9"/>
                      <a:pt x="10" y="11"/>
                      <a:pt x="7" y="10"/>
                    </a:cubicBezTo>
                    <a:cubicBezTo>
                      <a:pt x="3" y="8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8" y="3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0" name="Freeform 2471">
                <a:extLst>
                  <a:ext uri="{FF2B5EF4-FFF2-40B4-BE49-F238E27FC236}">
                    <a16:creationId xmlns:a16="http://schemas.microsoft.com/office/drawing/2014/main" id="{9DF4C283-5034-4493-A93A-D182ED63B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7" y="1726"/>
                <a:ext cx="58" cy="58"/>
              </a:xfrm>
              <a:custGeom>
                <a:avLst/>
                <a:gdLst>
                  <a:gd name="T0" fmla="*/ 11 w 12"/>
                  <a:gd name="T1" fmla="*/ 6 h 12"/>
                  <a:gd name="T2" fmla="*/ 6 w 12"/>
                  <a:gd name="T3" fmla="*/ 10 h 12"/>
                  <a:gd name="T4" fmla="*/ 4 w 12"/>
                  <a:gd name="T5" fmla="*/ 0 h 12"/>
                  <a:gd name="T6" fmla="*/ 4 w 12"/>
                  <a:gd name="T7" fmla="*/ 0 h 12"/>
                  <a:gd name="T8" fmla="*/ 11 w 12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12" y="10"/>
                      <a:pt x="9" y="12"/>
                      <a:pt x="6" y="10"/>
                    </a:cubicBezTo>
                    <a:cubicBezTo>
                      <a:pt x="2" y="7"/>
                      <a:pt x="0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10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1" name="Freeform 2472">
                <a:extLst>
                  <a:ext uri="{FF2B5EF4-FFF2-40B4-BE49-F238E27FC236}">
                    <a16:creationId xmlns:a16="http://schemas.microsoft.com/office/drawing/2014/main" id="{38B1A63C-B445-4703-80C9-29173530F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" y="1664"/>
                <a:ext cx="58" cy="53"/>
              </a:xfrm>
              <a:custGeom>
                <a:avLst/>
                <a:gdLst>
                  <a:gd name="T0" fmla="*/ 10 w 12"/>
                  <a:gd name="T1" fmla="*/ 6 h 11"/>
                  <a:gd name="T2" fmla="*/ 6 w 12"/>
                  <a:gd name="T3" fmla="*/ 9 h 11"/>
                  <a:gd name="T4" fmla="*/ 3 w 12"/>
                  <a:gd name="T5" fmla="*/ 0 h 11"/>
                  <a:gd name="T6" fmla="*/ 4 w 12"/>
                  <a:gd name="T7" fmla="*/ 0 h 11"/>
                  <a:gd name="T8" fmla="*/ 10 w 12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0" y="6"/>
                    </a:moveTo>
                    <a:cubicBezTo>
                      <a:pt x="12" y="9"/>
                      <a:pt x="9" y="11"/>
                      <a:pt x="6" y="9"/>
                    </a:cubicBezTo>
                    <a:cubicBezTo>
                      <a:pt x="2" y="7"/>
                      <a:pt x="0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10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2" name="Freeform 2473">
                <a:extLst>
                  <a:ext uri="{FF2B5EF4-FFF2-40B4-BE49-F238E27FC236}">
                    <a16:creationId xmlns:a16="http://schemas.microsoft.com/office/drawing/2014/main" id="{C4C14104-3876-4978-AFA0-570051CBF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" y="1736"/>
                <a:ext cx="58" cy="53"/>
              </a:xfrm>
              <a:custGeom>
                <a:avLst/>
                <a:gdLst>
                  <a:gd name="T0" fmla="*/ 11 w 12"/>
                  <a:gd name="T1" fmla="*/ 6 h 11"/>
                  <a:gd name="T2" fmla="*/ 6 w 12"/>
                  <a:gd name="T3" fmla="*/ 10 h 11"/>
                  <a:gd name="T4" fmla="*/ 4 w 12"/>
                  <a:gd name="T5" fmla="*/ 0 h 11"/>
                  <a:gd name="T6" fmla="*/ 4 w 12"/>
                  <a:gd name="T7" fmla="*/ 0 h 11"/>
                  <a:gd name="T8" fmla="*/ 11 w 12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1" y="6"/>
                    </a:moveTo>
                    <a:cubicBezTo>
                      <a:pt x="12" y="10"/>
                      <a:pt x="9" y="11"/>
                      <a:pt x="6" y="10"/>
                    </a:cubicBezTo>
                    <a:cubicBezTo>
                      <a:pt x="2" y="7"/>
                      <a:pt x="0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10" y="3"/>
                      <a:pt x="11" y="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3" name="Freeform 2474">
                <a:extLst>
                  <a:ext uri="{FF2B5EF4-FFF2-40B4-BE49-F238E27FC236}">
                    <a16:creationId xmlns:a16="http://schemas.microsoft.com/office/drawing/2014/main" id="{DB4386DB-2E9A-4DBB-85C7-81FB90F82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2" y="1596"/>
                <a:ext cx="58" cy="53"/>
              </a:xfrm>
              <a:custGeom>
                <a:avLst/>
                <a:gdLst>
                  <a:gd name="T0" fmla="*/ 11 w 12"/>
                  <a:gd name="T1" fmla="*/ 6 h 11"/>
                  <a:gd name="T2" fmla="*/ 7 w 12"/>
                  <a:gd name="T3" fmla="*/ 9 h 11"/>
                  <a:gd name="T4" fmla="*/ 4 w 12"/>
                  <a:gd name="T5" fmla="*/ 0 h 11"/>
                  <a:gd name="T6" fmla="*/ 5 w 12"/>
                  <a:gd name="T7" fmla="*/ 0 h 11"/>
                  <a:gd name="T8" fmla="*/ 11 w 12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1" y="6"/>
                    </a:moveTo>
                    <a:cubicBezTo>
                      <a:pt x="12" y="9"/>
                      <a:pt x="10" y="11"/>
                      <a:pt x="7" y="9"/>
                    </a:cubicBezTo>
                    <a:cubicBezTo>
                      <a:pt x="2" y="7"/>
                      <a:pt x="0" y="1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7" y="0"/>
                      <a:pt x="10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4" name="Freeform 2475">
                <a:extLst>
                  <a:ext uri="{FF2B5EF4-FFF2-40B4-BE49-F238E27FC236}">
                    <a16:creationId xmlns:a16="http://schemas.microsoft.com/office/drawing/2014/main" id="{CD946391-9F9D-4014-BC84-C03FF203A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8" y="1678"/>
                <a:ext cx="58" cy="53"/>
              </a:xfrm>
              <a:custGeom>
                <a:avLst/>
                <a:gdLst>
                  <a:gd name="T0" fmla="*/ 11 w 12"/>
                  <a:gd name="T1" fmla="*/ 6 h 11"/>
                  <a:gd name="T2" fmla="*/ 5 w 12"/>
                  <a:gd name="T3" fmla="*/ 9 h 11"/>
                  <a:gd name="T4" fmla="*/ 3 w 12"/>
                  <a:gd name="T5" fmla="*/ 0 h 11"/>
                  <a:gd name="T6" fmla="*/ 4 w 12"/>
                  <a:gd name="T7" fmla="*/ 0 h 11"/>
                  <a:gd name="T8" fmla="*/ 11 w 12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1" y="6"/>
                    </a:moveTo>
                    <a:cubicBezTo>
                      <a:pt x="12" y="10"/>
                      <a:pt x="9" y="11"/>
                      <a:pt x="5" y="9"/>
                    </a:cubicBezTo>
                    <a:cubicBezTo>
                      <a:pt x="1" y="7"/>
                      <a:pt x="0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10" y="3"/>
                      <a:pt x="11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5" name="Freeform 2476">
                <a:extLst>
                  <a:ext uri="{FF2B5EF4-FFF2-40B4-BE49-F238E27FC236}">
                    <a16:creationId xmlns:a16="http://schemas.microsoft.com/office/drawing/2014/main" id="{DF854922-8DEB-448F-83AB-75DFC1DE6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6" y="1394"/>
                <a:ext cx="43" cy="43"/>
              </a:xfrm>
              <a:custGeom>
                <a:avLst/>
                <a:gdLst>
                  <a:gd name="T0" fmla="*/ 7 w 9"/>
                  <a:gd name="T1" fmla="*/ 6 h 9"/>
                  <a:gd name="T2" fmla="*/ 8 w 9"/>
                  <a:gd name="T3" fmla="*/ 9 h 9"/>
                  <a:gd name="T4" fmla="*/ 1 w 9"/>
                  <a:gd name="T5" fmla="*/ 1 h 9"/>
                  <a:gd name="T6" fmla="*/ 1 w 9"/>
                  <a:gd name="T7" fmla="*/ 0 h 9"/>
                  <a:gd name="T8" fmla="*/ 7 w 9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7" y="6"/>
                    </a:moveTo>
                    <a:cubicBezTo>
                      <a:pt x="9" y="8"/>
                      <a:pt x="9" y="9"/>
                      <a:pt x="8" y="9"/>
                    </a:cubicBezTo>
                    <a:cubicBezTo>
                      <a:pt x="7" y="9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5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6" name="Freeform 2477">
                <a:extLst>
                  <a:ext uri="{FF2B5EF4-FFF2-40B4-BE49-F238E27FC236}">
                    <a16:creationId xmlns:a16="http://schemas.microsoft.com/office/drawing/2014/main" id="{88E6CB40-83E6-4F5E-B186-8E1F9CC4C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4" y="1461"/>
                <a:ext cx="43" cy="44"/>
              </a:xfrm>
              <a:custGeom>
                <a:avLst/>
                <a:gdLst>
                  <a:gd name="T0" fmla="*/ 7 w 9"/>
                  <a:gd name="T1" fmla="*/ 5 h 9"/>
                  <a:gd name="T2" fmla="*/ 9 w 9"/>
                  <a:gd name="T3" fmla="*/ 9 h 9"/>
                  <a:gd name="T4" fmla="*/ 1 w 9"/>
                  <a:gd name="T5" fmla="*/ 0 h 9"/>
                  <a:gd name="T6" fmla="*/ 1 w 9"/>
                  <a:gd name="T7" fmla="*/ 0 h 9"/>
                  <a:gd name="T8" fmla="*/ 7 w 9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7" y="5"/>
                    </a:moveTo>
                    <a:cubicBezTo>
                      <a:pt x="9" y="7"/>
                      <a:pt x="9" y="9"/>
                      <a:pt x="9" y="9"/>
                    </a:cubicBezTo>
                    <a:cubicBezTo>
                      <a:pt x="7" y="9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5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7" name="Freeform 2478">
                <a:extLst>
                  <a:ext uri="{FF2B5EF4-FFF2-40B4-BE49-F238E27FC236}">
                    <a16:creationId xmlns:a16="http://schemas.microsoft.com/office/drawing/2014/main" id="{609B5434-CCB5-4D42-8222-318BB646E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" y="1452"/>
                <a:ext cx="43" cy="43"/>
              </a:xfrm>
              <a:custGeom>
                <a:avLst/>
                <a:gdLst>
                  <a:gd name="T0" fmla="*/ 6 w 9"/>
                  <a:gd name="T1" fmla="*/ 6 h 9"/>
                  <a:gd name="T2" fmla="*/ 8 w 9"/>
                  <a:gd name="T3" fmla="*/ 9 h 9"/>
                  <a:gd name="T4" fmla="*/ 1 w 9"/>
                  <a:gd name="T5" fmla="*/ 0 h 9"/>
                  <a:gd name="T6" fmla="*/ 1 w 9"/>
                  <a:gd name="T7" fmla="*/ 0 h 9"/>
                  <a:gd name="T8" fmla="*/ 6 w 9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6" y="6"/>
                    </a:moveTo>
                    <a:cubicBezTo>
                      <a:pt x="8" y="8"/>
                      <a:pt x="9" y="9"/>
                      <a:pt x="8" y="9"/>
                    </a:cubicBezTo>
                    <a:cubicBezTo>
                      <a:pt x="7" y="9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4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8" name="Freeform 2479">
                <a:extLst>
                  <a:ext uri="{FF2B5EF4-FFF2-40B4-BE49-F238E27FC236}">
                    <a16:creationId xmlns:a16="http://schemas.microsoft.com/office/drawing/2014/main" id="{DEA1F7F1-F38B-4351-A356-3F4755B96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" y="1389"/>
                <a:ext cx="43" cy="43"/>
              </a:xfrm>
              <a:custGeom>
                <a:avLst/>
                <a:gdLst>
                  <a:gd name="T0" fmla="*/ 7 w 9"/>
                  <a:gd name="T1" fmla="*/ 6 h 9"/>
                  <a:gd name="T2" fmla="*/ 9 w 9"/>
                  <a:gd name="T3" fmla="*/ 9 h 9"/>
                  <a:gd name="T4" fmla="*/ 1 w 9"/>
                  <a:gd name="T5" fmla="*/ 0 h 9"/>
                  <a:gd name="T6" fmla="*/ 1 w 9"/>
                  <a:gd name="T7" fmla="*/ 0 h 9"/>
                  <a:gd name="T8" fmla="*/ 7 w 9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7" y="6"/>
                    </a:moveTo>
                    <a:cubicBezTo>
                      <a:pt x="8" y="8"/>
                      <a:pt x="9" y="9"/>
                      <a:pt x="9" y="9"/>
                    </a:cubicBezTo>
                    <a:cubicBezTo>
                      <a:pt x="7" y="9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5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9" name="Freeform 2480">
                <a:extLst>
                  <a:ext uri="{FF2B5EF4-FFF2-40B4-BE49-F238E27FC236}">
                    <a16:creationId xmlns:a16="http://schemas.microsoft.com/office/drawing/2014/main" id="{A42DFA8C-6448-4929-8BEB-1C5E35B1D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" y="1331"/>
                <a:ext cx="43" cy="43"/>
              </a:xfrm>
              <a:custGeom>
                <a:avLst/>
                <a:gdLst>
                  <a:gd name="T0" fmla="*/ 7 w 9"/>
                  <a:gd name="T1" fmla="*/ 5 h 9"/>
                  <a:gd name="T2" fmla="*/ 9 w 9"/>
                  <a:gd name="T3" fmla="*/ 9 h 9"/>
                  <a:gd name="T4" fmla="*/ 1 w 9"/>
                  <a:gd name="T5" fmla="*/ 0 h 9"/>
                  <a:gd name="T6" fmla="*/ 1 w 9"/>
                  <a:gd name="T7" fmla="*/ 0 h 9"/>
                  <a:gd name="T8" fmla="*/ 7 w 9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7" y="5"/>
                    </a:moveTo>
                    <a:cubicBezTo>
                      <a:pt x="9" y="7"/>
                      <a:pt x="9" y="9"/>
                      <a:pt x="9" y="9"/>
                    </a:cubicBezTo>
                    <a:cubicBezTo>
                      <a:pt x="7" y="8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5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0" name="Freeform 2481">
                <a:extLst>
                  <a:ext uri="{FF2B5EF4-FFF2-40B4-BE49-F238E27FC236}">
                    <a16:creationId xmlns:a16="http://schemas.microsoft.com/office/drawing/2014/main" id="{737AB18F-8989-452A-B05C-6992DFC9A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0" y="1273"/>
                <a:ext cx="48" cy="39"/>
              </a:xfrm>
              <a:custGeom>
                <a:avLst/>
                <a:gdLst>
                  <a:gd name="T0" fmla="*/ 7 w 10"/>
                  <a:gd name="T1" fmla="*/ 5 h 8"/>
                  <a:gd name="T2" fmla="*/ 10 w 10"/>
                  <a:gd name="T3" fmla="*/ 8 h 8"/>
                  <a:gd name="T4" fmla="*/ 1 w 10"/>
                  <a:gd name="T5" fmla="*/ 0 h 8"/>
                  <a:gd name="T6" fmla="*/ 1 w 10"/>
                  <a:gd name="T7" fmla="*/ 0 h 8"/>
                  <a:gd name="T8" fmla="*/ 7 w 10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7" y="5"/>
                    </a:moveTo>
                    <a:cubicBezTo>
                      <a:pt x="8" y="6"/>
                      <a:pt x="10" y="8"/>
                      <a:pt x="10" y="8"/>
                    </a:cubicBezTo>
                    <a:cubicBezTo>
                      <a:pt x="9" y="8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5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1" name="Freeform 2482">
                <a:extLst>
                  <a:ext uri="{FF2B5EF4-FFF2-40B4-BE49-F238E27FC236}">
                    <a16:creationId xmlns:a16="http://schemas.microsoft.com/office/drawing/2014/main" id="{3CB0A769-7CD5-4997-8AAA-CD59F41F4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" y="1307"/>
                <a:ext cx="44" cy="39"/>
              </a:xfrm>
              <a:custGeom>
                <a:avLst/>
                <a:gdLst>
                  <a:gd name="T0" fmla="*/ 7 w 9"/>
                  <a:gd name="T1" fmla="*/ 5 h 8"/>
                  <a:gd name="T2" fmla="*/ 9 w 9"/>
                  <a:gd name="T3" fmla="*/ 8 h 8"/>
                  <a:gd name="T4" fmla="*/ 1 w 9"/>
                  <a:gd name="T5" fmla="*/ 0 h 8"/>
                  <a:gd name="T6" fmla="*/ 1 w 9"/>
                  <a:gd name="T7" fmla="*/ 0 h 8"/>
                  <a:gd name="T8" fmla="*/ 7 w 9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7" y="5"/>
                    </a:moveTo>
                    <a:cubicBezTo>
                      <a:pt x="7" y="5"/>
                      <a:pt x="9" y="7"/>
                      <a:pt x="9" y="8"/>
                    </a:cubicBezTo>
                    <a:cubicBezTo>
                      <a:pt x="8" y="8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5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2" name="Freeform 2483">
                <a:extLst>
                  <a:ext uri="{FF2B5EF4-FFF2-40B4-BE49-F238E27FC236}">
                    <a16:creationId xmlns:a16="http://schemas.microsoft.com/office/drawing/2014/main" id="{982DB1D2-EEDC-4F09-9087-20D5018EE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2" y="1326"/>
                <a:ext cx="43" cy="39"/>
              </a:xfrm>
              <a:custGeom>
                <a:avLst/>
                <a:gdLst>
                  <a:gd name="T0" fmla="*/ 6 w 9"/>
                  <a:gd name="T1" fmla="*/ 5 h 8"/>
                  <a:gd name="T2" fmla="*/ 9 w 9"/>
                  <a:gd name="T3" fmla="*/ 8 h 8"/>
                  <a:gd name="T4" fmla="*/ 0 w 9"/>
                  <a:gd name="T5" fmla="*/ 0 h 8"/>
                  <a:gd name="T6" fmla="*/ 1 w 9"/>
                  <a:gd name="T7" fmla="*/ 0 h 8"/>
                  <a:gd name="T8" fmla="*/ 6 w 9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6" y="5"/>
                    </a:moveTo>
                    <a:cubicBezTo>
                      <a:pt x="7" y="6"/>
                      <a:pt x="9" y="8"/>
                      <a:pt x="9" y="8"/>
                    </a:cubicBezTo>
                    <a:cubicBezTo>
                      <a:pt x="8" y="8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4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3" name="Freeform 2484">
                <a:extLst>
                  <a:ext uri="{FF2B5EF4-FFF2-40B4-BE49-F238E27FC236}">
                    <a16:creationId xmlns:a16="http://schemas.microsoft.com/office/drawing/2014/main" id="{AEB7ED95-030B-4FA6-BD6D-2B9DCDCEE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4" y="1408"/>
                <a:ext cx="38" cy="44"/>
              </a:xfrm>
              <a:custGeom>
                <a:avLst/>
                <a:gdLst>
                  <a:gd name="T0" fmla="*/ 6 w 8"/>
                  <a:gd name="T1" fmla="*/ 6 h 9"/>
                  <a:gd name="T2" fmla="*/ 8 w 8"/>
                  <a:gd name="T3" fmla="*/ 9 h 9"/>
                  <a:gd name="T4" fmla="*/ 0 w 8"/>
                  <a:gd name="T5" fmla="*/ 0 h 9"/>
                  <a:gd name="T6" fmla="*/ 0 w 8"/>
                  <a:gd name="T7" fmla="*/ 0 h 9"/>
                  <a:gd name="T8" fmla="*/ 6 w 8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6" y="6"/>
                    </a:moveTo>
                    <a:cubicBezTo>
                      <a:pt x="6" y="6"/>
                      <a:pt x="8" y="9"/>
                      <a:pt x="8" y="9"/>
                    </a:cubicBezTo>
                    <a:cubicBezTo>
                      <a:pt x="7" y="9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4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4" name="Freeform 2485">
                <a:extLst>
                  <a:ext uri="{FF2B5EF4-FFF2-40B4-BE49-F238E27FC236}">
                    <a16:creationId xmlns:a16="http://schemas.microsoft.com/office/drawing/2014/main" id="{8612E2BE-B2E2-4C2D-8EEC-AF9BA9B4E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" y="1481"/>
                <a:ext cx="43" cy="43"/>
              </a:xfrm>
              <a:custGeom>
                <a:avLst/>
                <a:gdLst>
                  <a:gd name="T0" fmla="*/ 6 w 9"/>
                  <a:gd name="T1" fmla="*/ 5 h 9"/>
                  <a:gd name="T2" fmla="*/ 8 w 9"/>
                  <a:gd name="T3" fmla="*/ 9 h 9"/>
                  <a:gd name="T4" fmla="*/ 1 w 9"/>
                  <a:gd name="T5" fmla="*/ 0 h 9"/>
                  <a:gd name="T6" fmla="*/ 1 w 9"/>
                  <a:gd name="T7" fmla="*/ 0 h 9"/>
                  <a:gd name="T8" fmla="*/ 6 w 9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6" y="5"/>
                    </a:moveTo>
                    <a:cubicBezTo>
                      <a:pt x="7" y="6"/>
                      <a:pt x="9" y="9"/>
                      <a:pt x="8" y="9"/>
                    </a:cubicBezTo>
                    <a:cubicBezTo>
                      <a:pt x="7" y="9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4" y="3"/>
                      <a:pt x="6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5" name="Freeform 2486">
                <a:extLst>
                  <a:ext uri="{FF2B5EF4-FFF2-40B4-BE49-F238E27FC236}">
                    <a16:creationId xmlns:a16="http://schemas.microsoft.com/office/drawing/2014/main" id="{9E0E137E-FAE8-46CC-92FC-DA2001797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" y="1553"/>
                <a:ext cx="43" cy="48"/>
              </a:xfrm>
              <a:custGeom>
                <a:avLst/>
                <a:gdLst>
                  <a:gd name="T0" fmla="*/ 6 w 9"/>
                  <a:gd name="T1" fmla="*/ 6 h 10"/>
                  <a:gd name="T2" fmla="*/ 8 w 9"/>
                  <a:gd name="T3" fmla="*/ 10 h 10"/>
                  <a:gd name="T4" fmla="*/ 1 w 9"/>
                  <a:gd name="T5" fmla="*/ 0 h 10"/>
                  <a:gd name="T6" fmla="*/ 1 w 9"/>
                  <a:gd name="T7" fmla="*/ 0 h 10"/>
                  <a:gd name="T8" fmla="*/ 6 w 9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6" y="6"/>
                    </a:moveTo>
                    <a:cubicBezTo>
                      <a:pt x="8" y="8"/>
                      <a:pt x="9" y="10"/>
                      <a:pt x="8" y="10"/>
                    </a:cubicBezTo>
                    <a:cubicBezTo>
                      <a:pt x="7" y="9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5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6" name="Freeform 2487">
                <a:extLst>
                  <a:ext uri="{FF2B5EF4-FFF2-40B4-BE49-F238E27FC236}">
                    <a16:creationId xmlns:a16="http://schemas.microsoft.com/office/drawing/2014/main" id="{7CAB4CD7-C765-4119-A3CA-3AD23448B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7" y="1630"/>
                <a:ext cx="39" cy="48"/>
              </a:xfrm>
              <a:custGeom>
                <a:avLst/>
                <a:gdLst>
                  <a:gd name="T0" fmla="*/ 6 w 8"/>
                  <a:gd name="T1" fmla="*/ 6 h 10"/>
                  <a:gd name="T2" fmla="*/ 7 w 8"/>
                  <a:gd name="T3" fmla="*/ 10 h 10"/>
                  <a:gd name="T4" fmla="*/ 1 w 8"/>
                  <a:gd name="T5" fmla="*/ 0 h 10"/>
                  <a:gd name="T6" fmla="*/ 1 w 8"/>
                  <a:gd name="T7" fmla="*/ 0 h 10"/>
                  <a:gd name="T8" fmla="*/ 6 w 8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6" y="6"/>
                    </a:moveTo>
                    <a:cubicBezTo>
                      <a:pt x="7" y="8"/>
                      <a:pt x="8" y="10"/>
                      <a:pt x="7" y="10"/>
                    </a:cubicBezTo>
                    <a:cubicBezTo>
                      <a:pt x="6" y="1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4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7" name="Freeform 2488">
                <a:extLst>
                  <a:ext uri="{FF2B5EF4-FFF2-40B4-BE49-F238E27FC236}">
                    <a16:creationId xmlns:a16="http://schemas.microsoft.com/office/drawing/2014/main" id="{4338F737-630B-4C07-A2D5-8DD2F6A72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7" y="1611"/>
                <a:ext cx="39" cy="48"/>
              </a:xfrm>
              <a:custGeom>
                <a:avLst/>
                <a:gdLst>
                  <a:gd name="T0" fmla="*/ 5 w 8"/>
                  <a:gd name="T1" fmla="*/ 6 h 10"/>
                  <a:gd name="T2" fmla="*/ 7 w 8"/>
                  <a:gd name="T3" fmla="*/ 10 h 10"/>
                  <a:gd name="T4" fmla="*/ 1 w 8"/>
                  <a:gd name="T5" fmla="*/ 0 h 10"/>
                  <a:gd name="T6" fmla="*/ 1 w 8"/>
                  <a:gd name="T7" fmla="*/ 0 h 10"/>
                  <a:gd name="T8" fmla="*/ 5 w 8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5" y="6"/>
                    </a:moveTo>
                    <a:cubicBezTo>
                      <a:pt x="6" y="7"/>
                      <a:pt x="8" y="10"/>
                      <a:pt x="7" y="10"/>
                    </a:cubicBezTo>
                    <a:cubicBezTo>
                      <a:pt x="7" y="10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4" y="4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8" name="Freeform 2489">
                <a:extLst>
                  <a:ext uri="{FF2B5EF4-FFF2-40B4-BE49-F238E27FC236}">
                    <a16:creationId xmlns:a16="http://schemas.microsoft.com/office/drawing/2014/main" id="{79C548A3-254C-4CBC-ADD3-6CC7273DF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9" y="1553"/>
                <a:ext cx="39" cy="43"/>
              </a:xfrm>
              <a:custGeom>
                <a:avLst/>
                <a:gdLst>
                  <a:gd name="T0" fmla="*/ 5 w 8"/>
                  <a:gd name="T1" fmla="*/ 5 h 9"/>
                  <a:gd name="T2" fmla="*/ 8 w 8"/>
                  <a:gd name="T3" fmla="*/ 9 h 9"/>
                  <a:gd name="T4" fmla="*/ 0 w 8"/>
                  <a:gd name="T5" fmla="*/ 0 h 9"/>
                  <a:gd name="T6" fmla="*/ 1 w 8"/>
                  <a:gd name="T7" fmla="*/ 0 h 9"/>
                  <a:gd name="T8" fmla="*/ 5 w 8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5" y="5"/>
                    </a:moveTo>
                    <a:cubicBezTo>
                      <a:pt x="6" y="6"/>
                      <a:pt x="8" y="9"/>
                      <a:pt x="8" y="9"/>
                    </a:cubicBezTo>
                    <a:cubicBezTo>
                      <a:pt x="7" y="9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4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9" name="Freeform 2490">
                <a:extLst>
                  <a:ext uri="{FF2B5EF4-FFF2-40B4-BE49-F238E27FC236}">
                    <a16:creationId xmlns:a16="http://schemas.microsoft.com/office/drawing/2014/main" id="{402EB162-4775-46E9-A2F2-77E761E77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6" y="1481"/>
                <a:ext cx="39" cy="48"/>
              </a:xfrm>
              <a:custGeom>
                <a:avLst/>
                <a:gdLst>
                  <a:gd name="T0" fmla="*/ 6 w 8"/>
                  <a:gd name="T1" fmla="*/ 6 h 10"/>
                  <a:gd name="T2" fmla="*/ 8 w 8"/>
                  <a:gd name="T3" fmla="*/ 10 h 10"/>
                  <a:gd name="T4" fmla="*/ 1 w 8"/>
                  <a:gd name="T5" fmla="*/ 0 h 10"/>
                  <a:gd name="T6" fmla="*/ 1 w 8"/>
                  <a:gd name="T7" fmla="*/ 0 h 10"/>
                  <a:gd name="T8" fmla="*/ 6 w 8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6" y="6"/>
                    </a:moveTo>
                    <a:cubicBezTo>
                      <a:pt x="6" y="6"/>
                      <a:pt x="8" y="9"/>
                      <a:pt x="8" y="10"/>
                    </a:cubicBezTo>
                    <a:cubicBezTo>
                      <a:pt x="7" y="9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4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0" name="Freeform 2491">
                <a:extLst>
                  <a:ext uri="{FF2B5EF4-FFF2-40B4-BE49-F238E27FC236}">
                    <a16:creationId xmlns:a16="http://schemas.microsoft.com/office/drawing/2014/main" id="{DAFC37A5-295A-4B1C-A77D-A16B23F8F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" y="1413"/>
                <a:ext cx="39" cy="43"/>
              </a:xfrm>
              <a:custGeom>
                <a:avLst/>
                <a:gdLst>
                  <a:gd name="T0" fmla="*/ 6 w 8"/>
                  <a:gd name="T1" fmla="*/ 6 h 9"/>
                  <a:gd name="T2" fmla="*/ 8 w 8"/>
                  <a:gd name="T3" fmla="*/ 9 h 9"/>
                  <a:gd name="T4" fmla="*/ 0 w 8"/>
                  <a:gd name="T5" fmla="*/ 0 h 9"/>
                  <a:gd name="T6" fmla="*/ 0 w 8"/>
                  <a:gd name="T7" fmla="*/ 0 h 9"/>
                  <a:gd name="T8" fmla="*/ 6 w 8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6" y="6"/>
                    </a:moveTo>
                    <a:cubicBezTo>
                      <a:pt x="6" y="6"/>
                      <a:pt x="8" y="9"/>
                      <a:pt x="8" y="9"/>
                    </a:cubicBezTo>
                    <a:cubicBezTo>
                      <a:pt x="8" y="9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4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1" name="Freeform 2492">
                <a:extLst>
                  <a:ext uri="{FF2B5EF4-FFF2-40B4-BE49-F238E27FC236}">
                    <a16:creationId xmlns:a16="http://schemas.microsoft.com/office/drawing/2014/main" id="{C4F239DF-559D-47F0-9180-8D220FFF0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" y="1379"/>
                <a:ext cx="39" cy="44"/>
              </a:xfrm>
              <a:custGeom>
                <a:avLst/>
                <a:gdLst>
                  <a:gd name="T0" fmla="*/ 5 w 8"/>
                  <a:gd name="T1" fmla="*/ 6 h 9"/>
                  <a:gd name="T2" fmla="*/ 8 w 8"/>
                  <a:gd name="T3" fmla="*/ 9 h 9"/>
                  <a:gd name="T4" fmla="*/ 8 w 8"/>
                  <a:gd name="T5" fmla="*/ 9 h 9"/>
                  <a:gd name="T6" fmla="*/ 0 w 8"/>
                  <a:gd name="T7" fmla="*/ 0 h 9"/>
                  <a:gd name="T8" fmla="*/ 0 w 8"/>
                  <a:gd name="T9" fmla="*/ 0 h 9"/>
                  <a:gd name="T10" fmla="*/ 5 w 8"/>
                  <a:gd name="T1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5" y="6"/>
                    </a:moveTo>
                    <a:cubicBezTo>
                      <a:pt x="6" y="7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3" y="3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2" name="Freeform 2493">
                <a:extLst>
                  <a:ext uri="{FF2B5EF4-FFF2-40B4-BE49-F238E27FC236}">
                    <a16:creationId xmlns:a16="http://schemas.microsoft.com/office/drawing/2014/main" id="{12ABA44E-26AB-4B95-B92C-219041202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7" y="1452"/>
                <a:ext cx="38" cy="43"/>
              </a:xfrm>
              <a:custGeom>
                <a:avLst/>
                <a:gdLst>
                  <a:gd name="T0" fmla="*/ 5 w 8"/>
                  <a:gd name="T1" fmla="*/ 5 h 9"/>
                  <a:gd name="T2" fmla="*/ 8 w 8"/>
                  <a:gd name="T3" fmla="*/ 9 h 9"/>
                  <a:gd name="T4" fmla="*/ 0 w 8"/>
                  <a:gd name="T5" fmla="*/ 0 h 9"/>
                  <a:gd name="T6" fmla="*/ 0 w 8"/>
                  <a:gd name="T7" fmla="*/ 0 h 9"/>
                  <a:gd name="T8" fmla="*/ 5 w 8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5" y="5"/>
                    </a:moveTo>
                    <a:cubicBezTo>
                      <a:pt x="6" y="5"/>
                      <a:pt x="8" y="8"/>
                      <a:pt x="8" y="9"/>
                    </a:cubicBezTo>
                    <a:cubicBezTo>
                      <a:pt x="8" y="8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3"/>
                      <a:pt x="5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3" name="Freeform 2494">
                <a:extLst>
                  <a:ext uri="{FF2B5EF4-FFF2-40B4-BE49-F238E27FC236}">
                    <a16:creationId xmlns:a16="http://schemas.microsoft.com/office/drawing/2014/main" id="{129AC858-4FB1-41A1-88D2-4AC49AA3C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" y="1519"/>
                <a:ext cx="38" cy="48"/>
              </a:xfrm>
              <a:custGeom>
                <a:avLst/>
                <a:gdLst>
                  <a:gd name="T0" fmla="*/ 5 w 8"/>
                  <a:gd name="T1" fmla="*/ 6 h 10"/>
                  <a:gd name="T2" fmla="*/ 8 w 8"/>
                  <a:gd name="T3" fmla="*/ 10 h 10"/>
                  <a:gd name="T4" fmla="*/ 0 w 8"/>
                  <a:gd name="T5" fmla="*/ 0 h 10"/>
                  <a:gd name="T6" fmla="*/ 0 w 8"/>
                  <a:gd name="T7" fmla="*/ 0 h 10"/>
                  <a:gd name="T8" fmla="*/ 5 w 8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5" y="6"/>
                    </a:moveTo>
                    <a:cubicBezTo>
                      <a:pt x="5" y="6"/>
                      <a:pt x="8" y="9"/>
                      <a:pt x="8" y="10"/>
                    </a:cubicBezTo>
                    <a:cubicBezTo>
                      <a:pt x="7" y="10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3" y="3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4" name="Freeform 2495">
                <a:extLst>
                  <a:ext uri="{FF2B5EF4-FFF2-40B4-BE49-F238E27FC236}">
                    <a16:creationId xmlns:a16="http://schemas.microsoft.com/office/drawing/2014/main" id="{6EDCD608-A53C-4EAD-829A-67B44B76D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3" y="1591"/>
                <a:ext cx="33" cy="49"/>
              </a:xfrm>
              <a:custGeom>
                <a:avLst/>
                <a:gdLst>
                  <a:gd name="T0" fmla="*/ 5 w 7"/>
                  <a:gd name="T1" fmla="*/ 6 h 10"/>
                  <a:gd name="T2" fmla="*/ 7 w 7"/>
                  <a:gd name="T3" fmla="*/ 10 h 10"/>
                  <a:gd name="T4" fmla="*/ 0 w 7"/>
                  <a:gd name="T5" fmla="*/ 0 h 10"/>
                  <a:gd name="T6" fmla="*/ 0 w 7"/>
                  <a:gd name="T7" fmla="*/ 0 h 10"/>
                  <a:gd name="T8" fmla="*/ 5 w 7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5" y="6"/>
                    </a:moveTo>
                    <a:cubicBezTo>
                      <a:pt x="5" y="7"/>
                      <a:pt x="7" y="10"/>
                      <a:pt x="7" y="10"/>
                    </a:cubicBezTo>
                    <a:cubicBezTo>
                      <a:pt x="7" y="10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3" y="4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5" name="Freeform 2496">
                <a:extLst>
                  <a:ext uri="{FF2B5EF4-FFF2-40B4-BE49-F238E27FC236}">
                    <a16:creationId xmlns:a16="http://schemas.microsoft.com/office/drawing/2014/main" id="{D5586064-2209-452D-BF1D-2ACDEC162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7" y="1620"/>
                <a:ext cx="33" cy="49"/>
              </a:xfrm>
              <a:custGeom>
                <a:avLst/>
                <a:gdLst>
                  <a:gd name="T0" fmla="*/ 7 w 7"/>
                  <a:gd name="T1" fmla="*/ 10 h 10"/>
                  <a:gd name="T2" fmla="*/ 7 w 7"/>
                  <a:gd name="T3" fmla="*/ 10 h 10"/>
                  <a:gd name="T4" fmla="*/ 0 w 7"/>
                  <a:gd name="T5" fmla="*/ 0 h 10"/>
                  <a:gd name="T6" fmla="*/ 0 w 7"/>
                  <a:gd name="T7" fmla="*/ 0 h 10"/>
                  <a:gd name="T8" fmla="*/ 0 w 7"/>
                  <a:gd name="T9" fmla="*/ 1 h 10"/>
                  <a:gd name="T10" fmla="*/ 6 w 7"/>
                  <a:gd name="T11" fmla="*/ 10 h 10"/>
                  <a:gd name="T12" fmla="*/ 7 w 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7" y="10"/>
                    </a:move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7" y="1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6" name="Freeform 2497">
                <a:extLst>
                  <a:ext uri="{FF2B5EF4-FFF2-40B4-BE49-F238E27FC236}">
                    <a16:creationId xmlns:a16="http://schemas.microsoft.com/office/drawing/2014/main" id="{7700A0CB-F7FB-47F4-B97D-C8E766DE2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9" y="1543"/>
                <a:ext cx="34" cy="44"/>
              </a:xfrm>
              <a:custGeom>
                <a:avLst/>
                <a:gdLst>
                  <a:gd name="T0" fmla="*/ 4 w 7"/>
                  <a:gd name="T1" fmla="*/ 6 h 9"/>
                  <a:gd name="T2" fmla="*/ 7 w 7"/>
                  <a:gd name="T3" fmla="*/ 9 h 9"/>
                  <a:gd name="T4" fmla="*/ 0 w 7"/>
                  <a:gd name="T5" fmla="*/ 0 h 9"/>
                  <a:gd name="T6" fmla="*/ 0 w 7"/>
                  <a:gd name="T7" fmla="*/ 0 h 9"/>
                  <a:gd name="T8" fmla="*/ 4 w 7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4" y="6"/>
                    </a:moveTo>
                    <a:cubicBezTo>
                      <a:pt x="6" y="7"/>
                      <a:pt x="7" y="9"/>
                      <a:pt x="7" y="9"/>
                    </a:cubicBezTo>
                    <a:cubicBezTo>
                      <a:pt x="7" y="9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3"/>
                      <a:pt x="4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7" name="Freeform 2498">
                <a:extLst>
                  <a:ext uri="{FF2B5EF4-FFF2-40B4-BE49-F238E27FC236}">
                    <a16:creationId xmlns:a16="http://schemas.microsoft.com/office/drawing/2014/main" id="{28F2C3F2-E2C6-4F25-9130-DF768228F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6" y="1466"/>
                <a:ext cx="39" cy="43"/>
              </a:xfrm>
              <a:custGeom>
                <a:avLst/>
                <a:gdLst>
                  <a:gd name="T0" fmla="*/ 7 w 8"/>
                  <a:gd name="T1" fmla="*/ 9 h 9"/>
                  <a:gd name="T2" fmla="*/ 8 w 8"/>
                  <a:gd name="T3" fmla="*/ 9 h 9"/>
                  <a:gd name="T4" fmla="*/ 0 w 8"/>
                  <a:gd name="T5" fmla="*/ 0 h 9"/>
                  <a:gd name="T6" fmla="*/ 0 w 8"/>
                  <a:gd name="T7" fmla="*/ 0 h 9"/>
                  <a:gd name="T8" fmla="*/ 0 w 8"/>
                  <a:gd name="T9" fmla="*/ 0 h 9"/>
                  <a:gd name="T10" fmla="*/ 7 w 8"/>
                  <a:gd name="T11" fmla="*/ 8 h 9"/>
                  <a:gd name="T12" fmla="*/ 7 w 8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7" y="9"/>
                    </a:moveTo>
                    <a:cubicBezTo>
                      <a:pt x="7" y="9"/>
                      <a:pt x="7" y="9"/>
                      <a:pt x="8" y="9"/>
                    </a:cubicBezTo>
                    <a:cubicBezTo>
                      <a:pt x="7" y="9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8" name="Freeform 2499">
                <a:extLst>
                  <a:ext uri="{FF2B5EF4-FFF2-40B4-BE49-F238E27FC236}">
                    <a16:creationId xmlns:a16="http://schemas.microsoft.com/office/drawing/2014/main" id="{60C5BB82-FA97-47B0-8CE3-4B0E6AB99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9" y="1399"/>
                <a:ext cx="43" cy="38"/>
              </a:xfrm>
              <a:custGeom>
                <a:avLst/>
                <a:gdLst>
                  <a:gd name="T0" fmla="*/ 6 w 9"/>
                  <a:gd name="T1" fmla="*/ 6 h 8"/>
                  <a:gd name="T2" fmla="*/ 9 w 9"/>
                  <a:gd name="T3" fmla="*/ 8 h 8"/>
                  <a:gd name="T4" fmla="*/ 0 w 9"/>
                  <a:gd name="T5" fmla="*/ 0 h 8"/>
                  <a:gd name="T6" fmla="*/ 0 w 9"/>
                  <a:gd name="T7" fmla="*/ 0 h 8"/>
                  <a:gd name="T8" fmla="*/ 3 w 9"/>
                  <a:gd name="T9" fmla="*/ 2 h 8"/>
                  <a:gd name="T10" fmla="*/ 6 w 9"/>
                  <a:gd name="T11" fmla="*/ 5 h 8"/>
                  <a:gd name="T12" fmla="*/ 6 w 9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6" y="6"/>
                    </a:moveTo>
                    <a:cubicBezTo>
                      <a:pt x="7" y="7"/>
                      <a:pt x="8" y="8"/>
                      <a:pt x="9" y="8"/>
                    </a:cubicBezTo>
                    <a:cubicBezTo>
                      <a:pt x="8" y="8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3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6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9" name="Freeform 2500">
                <a:extLst>
                  <a:ext uri="{FF2B5EF4-FFF2-40B4-BE49-F238E27FC236}">
                    <a16:creationId xmlns:a16="http://schemas.microsoft.com/office/drawing/2014/main" id="{75845911-C001-4863-B9BE-A78D5D4E8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" y="1365"/>
                <a:ext cx="14" cy="14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0" name="Freeform 2501">
                <a:extLst>
                  <a:ext uri="{FF2B5EF4-FFF2-40B4-BE49-F238E27FC236}">
                    <a16:creationId xmlns:a16="http://schemas.microsoft.com/office/drawing/2014/main" id="{4FA6EB1E-37ED-4D2F-BB6D-216D2323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6" y="1268"/>
                <a:ext cx="48" cy="39"/>
              </a:xfrm>
              <a:custGeom>
                <a:avLst/>
                <a:gdLst>
                  <a:gd name="T0" fmla="*/ 7 w 10"/>
                  <a:gd name="T1" fmla="*/ 5 h 8"/>
                  <a:gd name="T2" fmla="*/ 9 w 10"/>
                  <a:gd name="T3" fmla="*/ 8 h 8"/>
                  <a:gd name="T4" fmla="*/ 1 w 10"/>
                  <a:gd name="T5" fmla="*/ 0 h 8"/>
                  <a:gd name="T6" fmla="*/ 1 w 10"/>
                  <a:gd name="T7" fmla="*/ 0 h 8"/>
                  <a:gd name="T8" fmla="*/ 7 w 10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7" y="5"/>
                    </a:moveTo>
                    <a:cubicBezTo>
                      <a:pt x="9" y="7"/>
                      <a:pt x="10" y="8"/>
                      <a:pt x="9" y="8"/>
                    </a:cubicBezTo>
                    <a:cubicBezTo>
                      <a:pt x="8" y="8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5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1" name="Freeform 2502">
                <a:extLst>
                  <a:ext uri="{FF2B5EF4-FFF2-40B4-BE49-F238E27FC236}">
                    <a16:creationId xmlns:a16="http://schemas.microsoft.com/office/drawing/2014/main" id="{7D8682B3-4CCC-451C-AC4A-A84398767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4" y="1336"/>
                <a:ext cx="48" cy="43"/>
              </a:xfrm>
              <a:custGeom>
                <a:avLst/>
                <a:gdLst>
                  <a:gd name="T0" fmla="*/ 8 w 10"/>
                  <a:gd name="T1" fmla="*/ 5 h 9"/>
                  <a:gd name="T2" fmla="*/ 9 w 10"/>
                  <a:gd name="T3" fmla="*/ 9 h 9"/>
                  <a:gd name="T4" fmla="*/ 1 w 10"/>
                  <a:gd name="T5" fmla="*/ 0 h 9"/>
                  <a:gd name="T6" fmla="*/ 1 w 10"/>
                  <a:gd name="T7" fmla="*/ 0 h 9"/>
                  <a:gd name="T8" fmla="*/ 8 w 10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8" y="5"/>
                    </a:moveTo>
                    <a:cubicBezTo>
                      <a:pt x="9" y="7"/>
                      <a:pt x="10" y="9"/>
                      <a:pt x="9" y="9"/>
                    </a:cubicBezTo>
                    <a:cubicBezTo>
                      <a:pt x="7" y="9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1"/>
                      <a:pt x="6" y="3"/>
                      <a:pt x="8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2" name="Freeform 2503">
                <a:extLst>
                  <a:ext uri="{FF2B5EF4-FFF2-40B4-BE49-F238E27FC236}">
                    <a16:creationId xmlns:a16="http://schemas.microsoft.com/office/drawing/2014/main" id="{DEA830F2-2BF5-4C2E-915C-A6A32BCB8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" y="1466"/>
                <a:ext cx="48" cy="48"/>
              </a:xfrm>
              <a:custGeom>
                <a:avLst/>
                <a:gdLst>
                  <a:gd name="T0" fmla="*/ 7 w 10"/>
                  <a:gd name="T1" fmla="*/ 6 h 10"/>
                  <a:gd name="T2" fmla="*/ 9 w 10"/>
                  <a:gd name="T3" fmla="*/ 10 h 10"/>
                  <a:gd name="T4" fmla="*/ 1 w 10"/>
                  <a:gd name="T5" fmla="*/ 0 h 10"/>
                  <a:gd name="T6" fmla="*/ 2 w 10"/>
                  <a:gd name="T7" fmla="*/ 0 h 10"/>
                  <a:gd name="T8" fmla="*/ 7 w 10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7" y="6"/>
                    </a:moveTo>
                    <a:cubicBezTo>
                      <a:pt x="9" y="8"/>
                      <a:pt x="10" y="10"/>
                      <a:pt x="9" y="10"/>
                    </a:cubicBezTo>
                    <a:cubicBezTo>
                      <a:pt x="6" y="9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1"/>
                      <a:pt x="6" y="4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3" name="Freeform 2504">
                <a:extLst>
                  <a:ext uri="{FF2B5EF4-FFF2-40B4-BE49-F238E27FC236}">
                    <a16:creationId xmlns:a16="http://schemas.microsoft.com/office/drawing/2014/main" id="{308A7BAB-9BF0-472E-BF2B-F964C12BC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0" y="1693"/>
                <a:ext cx="34" cy="48"/>
              </a:xfrm>
              <a:custGeom>
                <a:avLst/>
                <a:gdLst>
                  <a:gd name="T0" fmla="*/ 4 w 7"/>
                  <a:gd name="T1" fmla="*/ 6 h 10"/>
                  <a:gd name="T2" fmla="*/ 7 w 7"/>
                  <a:gd name="T3" fmla="*/ 10 h 10"/>
                  <a:gd name="T4" fmla="*/ 0 w 7"/>
                  <a:gd name="T5" fmla="*/ 0 h 10"/>
                  <a:gd name="T6" fmla="*/ 0 w 7"/>
                  <a:gd name="T7" fmla="*/ 0 h 10"/>
                  <a:gd name="T8" fmla="*/ 4 w 7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4" y="6"/>
                    </a:moveTo>
                    <a:cubicBezTo>
                      <a:pt x="5" y="6"/>
                      <a:pt x="7" y="10"/>
                      <a:pt x="7" y="10"/>
                    </a:cubicBezTo>
                    <a:cubicBezTo>
                      <a:pt x="6" y="9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3"/>
                      <a:pt x="4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4" name="Freeform 2505">
                <a:extLst>
                  <a:ext uri="{FF2B5EF4-FFF2-40B4-BE49-F238E27FC236}">
                    <a16:creationId xmlns:a16="http://schemas.microsoft.com/office/drawing/2014/main" id="{7BCA58DE-8566-42D2-B409-C2DAE643E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5" y="1717"/>
                <a:ext cx="34" cy="48"/>
              </a:xfrm>
              <a:custGeom>
                <a:avLst/>
                <a:gdLst>
                  <a:gd name="T0" fmla="*/ 4 w 7"/>
                  <a:gd name="T1" fmla="*/ 6 h 10"/>
                  <a:gd name="T2" fmla="*/ 6 w 7"/>
                  <a:gd name="T3" fmla="*/ 10 h 10"/>
                  <a:gd name="T4" fmla="*/ 0 w 7"/>
                  <a:gd name="T5" fmla="*/ 0 h 10"/>
                  <a:gd name="T6" fmla="*/ 0 w 7"/>
                  <a:gd name="T7" fmla="*/ 0 h 10"/>
                  <a:gd name="T8" fmla="*/ 4 w 7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4" y="6"/>
                    </a:moveTo>
                    <a:cubicBezTo>
                      <a:pt x="5" y="7"/>
                      <a:pt x="7" y="10"/>
                      <a:pt x="6" y="10"/>
                    </a:cubicBezTo>
                    <a:cubicBezTo>
                      <a:pt x="5" y="1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3"/>
                      <a:pt x="4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5" name="Freeform 2506">
                <a:extLst>
                  <a:ext uri="{FF2B5EF4-FFF2-40B4-BE49-F238E27FC236}">
                    <a16:creationId xmlns:a16="http://schemas.microsoft.com/office/drawing/2014/main" id="{401362D4-6A08-4A20-8C03-9284B19E3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3" y="2247"/>
                <a:ext cx="25" cy="63"/>
              </a:xfrm>
              <a:custGeom>
                <a:avLst/>
                <a:gdLst>
                  <a:gd name="T0" fmla="*/ 5 w 5"/>
                  <a:gd name="T1" fmla="*/ 7 h 13"/>
                  <a:gd name="T2" fmla="*/ 4 w 5"/>
                  <a:gd name="T3" fmla="*/ 12 h 13"/>
                  <a:gd name="T4" fmla="*/ 2 w 5"/>
                  <a:gd name="T5" fmla="*/ 0 h 13"/>
                  <a:gd name="T6" fmla="*/ 2 w 5"/>
                  <a:gd name="T7" fmla="*/ 0 h 13"/>
                  <a:gd name="T8" fmla="*/ 5 w 5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5" y="7"/>
                    </a:moveTo>
                    <a:cubicBezTo>
                      <a:pt x="5" y="10"/>
                      <a:pt x="5" y="13"/>
                      <a:pt x="4" y="12"/>
                    </a:cubicBezTo>
                    <a:cubicBezTo>
                      <a:pt x="2" y="10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4"/>
                      <a:pt x="5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6" name="Freeform 2507">
                <a:extLst>
                  <a:ext uri="{FF2B5EF4-FFF2-40B4-BE49-F238E27FC236}">
                    <a16:creationId xmlns:a16="http://schemas.microsoft.com/office/drawing/2014/main" id="{90849203-03A3-4328-A6EC-F94CFCFFD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3" y="2213"/>
                <a:ext cx="39" cy="63"/>
              </a:xfrm>
              <a:custGeom>
                <a:avLst/>
                <a:gdLst>
                  <a:gd name="T0" fmla="*/ 7 w 8"/>
                  <a:gd name="T1" fmla="*/ 7 h 13"/>
                  <a:gd name="T2" fmla="*/ 5 w 8"/>
                  <a:gd name="T3" fmla="*/ 11 h 13"/>
                  <a:gd name="T4" fmla="*/ 3 w 8"/>
                  <a:gd name="T5" fmla="*/ 0 h 13"/>
                  <a:gd name="T6" fmla="*/ 3 w 8"/>
                  <a:gd name="T7" fmla="*/ 0 h 13"/>
                  <a:gd name="T8" fmla="*/ 7 w 8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7" y="7"/>
                    </a:moveTo>
                    <a:cubicBezTo>
                      <a:pt x="8" y="11"/>
                      <a:pt x="7" y="13"/>
                      <a:pt x="5" y="11"/>
                    </a:cubicBezTo>
                    <a:cubicBezTo>
                      <a:pt x="2" y="9"/>
                      <a:pt x="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4"/>
                      <a:pt x="7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7" name="Freeform 2508">
                <a:extLst>
                  <a:ext uri="{FF2B5EF4-FFF2-40B4-BE49-F238E27FC236}">
                    <a16:creationId xmlns:a16="http://schemas.microsoft.com/office/drawing/2014/main" id="{297160B9-2982-4133-A54F-B1B7CC62F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5" y="2127"/>
                <a:ext cx="38" cy="62"/>
              </a:xfrm>
              <a:custGeom>
                <a:avLst/>
                <a:gdLst>
                  <a:gd name="T0" fmla="*/ 8 w 8"/>
                  <a:gd name="T1" fmla="*/ 8 h 13"/>
                  <a:gd name="T2" fmla="*/ 5 w 8"/>
                  <a:gd name="T3" fmla="*/ 12 h 13"/>
                  <a:gd name="T4" fmla="*/ 3 w 8"/>
                  <a:gd name="T5" fmla="*/ 0 h 13"/>
                  <a:gd name="T6" fmla="*/ 3 w 8"/>
                  <a:gd name="T7" fmla="*/ 0 h 13"/>
                  <a:gd name="T8" fmla="*/ 8 w 8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8" y="8"/>
                    </a:moveTo>
                    <a:cubicBezTo>
                      <a:pt x="8" y="11"/>
                      <a:pt x="7" y="13"/>
                      <a:pt x="5" y="12"/>
                    </a:cubicBezTo>
                    <a:cubicBezTo>
                      <a:pt x="2" y="9"/>
                      <a:pt x="0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1"/>
                      <a:pt x="7" y="4"/>
                      <a:pt x="8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8" name="Freeform 2509">
                <a:extLst>
                  <a:ext uri="{FF2B5EF4-FFF2-40B4-BE49-F238E27FC236}">
                    <a16:creationId xmlns:a16="http://schemas.microsoft.com/office/drawing/2014/main" id="{A0ADE853-CE75-489B-B6E0-6900411FB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1" y="2045"/>
                <a:ext cx="43" cy="62"/>
              </a:xfrm>
              <a:custGeom>
                <a:avLst/>
                <a:gdLst>
                  <a:gd name="T0" fmla="*/ 8 w 9"/>
                  <a:gd name="T1" fmla="*/ 7 h 13"/>
                  <a:gd name="T2" fmla="*/ 5 w 9"/>
                  <a:gd name="T3" fmla="*/ 12 h 13"/>
                  <a:gd name="T4" fmla="*/ 3 w 9"/>
                  <a:gd name="T5" fmla="*/ 0 h 13"/>
                  <a:gd name="T6" fmla="*/ 3 w 9"/>
                  <a:gd name="T7" fmla="*/ 0 h 13"/>
                  <a:gd name="T8" fmla="*/ 8 w 9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3">
                    <a:moveTo>
                      <a:pt x="8" y="7"/>
                    </a:moveTo>
                    <a:cubicBezTo>
                      <a:pt x="9" y="11"/>
                      <a:pt x="7" y="13"/>
                      <a:pt x="5" y="12"/>
                    </a:cubicBezTo>
                    <a:cubicBezTo>
                      <a:pt x="2" y="10"/>
                      <a:pt x="0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1"/>
                      <a:pt x="7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9" name="Freeform 2510">
                <a:extLst>
                  <a:ext uri="{FF2B5EF4-FFF2-40B4-BE49-F238E27FC236}">
                    <a16:creationId xmlns:a16="http://schemas.microsoft.com/office/drawing/2014/main" id="{79F133F6-FFB5-4F68-A3CB-8A9E3731B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8" y="1992"/>
                <a:ext cx="43" cy="62"/>
              </a:xfrm>
              <a:custGeom>
                <a:avLst/>
                <a:gdLst>
                  <a:gd name="T0" fmla="*/ 8 w 9"/>
                  <a:gd name="T1" fmla="*/ 7 h 13"/>
                  <a:gd name="T2" fmla="*/ 6 w 9"/>
                  <a:gd name="T3" fmla="*/ 12 h 13"/>
                  <a:gd name="T4" fmla="*/ 3 w 9"/>
                  <a:gd name="T5" fmla="*/ 0 h 13"/>
                  <a:gd name="T6" fmla="*/ 3 w 9"/>
                  <a:gd name="T7" fmla="*/ 0 h 13"/>
                  <a:gd name="T8" fmla="*/ 8 w 9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3">
                    <a:moveTo>
                      <a:pt x="8" y="7"/>
                    </a:moveTo>
                    <a:cubicBezTo>
                      <a:pt x="9" y="11"/>
                      <a:pt x="8" y="13"/>
                      <a:pt x="6" y="12"/>
                    </a:cubicBezTo>
                    <a:cubicBezTo>
                      <a:pt x="2" y="9"/>
                      <a:pt x="0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1"/>
                      <a:pt x="8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0" name="Freeform 2511">
                <a:extLst>
                  <a:ext uri="{FF2B5EF4-FFF2-40B4-BE49-F238E27FC236}">
                    <a16:creationId xmlns:a16="http://schemas.microsoft.com/office/drawing/2014/main" id="{56A6DE26-6577-42A9-A521-78C92AB4A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0" y="1934"/>
                <a:ext cx="48" cy="58"/>
              </a:xfrm>
              <a:custGeom>
                <a:avLst/>
                <a:gdLst>
                  <a:gd name="T0" fmla="*/ 9 w 10"/>
                  <a:gd name="T1" fmla="*/ 7 h 12"/>
                  <a:gd name="T2" fmla="*/ 6 w 10"/>
                  <a:gd name="T3" fmla="*/ 11 h 12"/>
                  <a:gd name="T4" fmla="*/ 3 w 10"/>
                  <a:gd name="T5" fmla="*/ 0 h 12"/>
                  <a:gd name="T6" fmla="*/ 4 w 10"/>
                  <a:gd name="T7" fmla="*/ 0 h 12"/>
                  <a:gd name="T8" fmla="*/ 9 w 10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9" y="7"/>
                    </a:moveTo>
                    <a:cubicBezTo>
                      <a:pt x="10" y="10"/>
                      <a:pt x="9" y="12"/>
                      <a:pt x="6" y="11"/>
                    </a:cubicBezTo>
                    <a:cubicBezTo>
                      <a:pt x="2" y="9"/>
                      <a:pt x="0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6" y="1"/>
                      <a:pt x="8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1" name="Freeform 2512">
                <a:extLst>
                  <a:ext uri="{FF2B5EF4-FFF2-40B4-BE49-F238E27FC236}">
                    <a16:creationId xmlns:a16="http://schemas.microsoft.com/office/drawing/2014/main" id="{E8FACFDE-537A-4513-9052-90831E320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2" y="1900"/>
                <a:ext cx="49" cy="63"/>
              </a:xfrm>
              <a:custGeom>
                <a:avLst/>
                <a:gdLst>
                  <a:gd name="T0" fmla="*/ 9 w 10"/>
                  <a:gd name="T1" fmla="*/ 7 h 13"/>
                  <a:gd name="T2" fmla="*/ 6 w 10"/>
                  <a:gd name="T3" fmla="*/ 11 h 13"/>
                  <a:gd name="T4" fmla="*/ 3 w 10"/>
                  <a:gd name="T5" fmla="*/ 0 h 13"/>
                  <a:gd name="T6" fmla="*/ 4 w 10"/>
                  <a:gd name="T7" fmla="*/ 0 h 13"/>
                  <a:gd name="T8" fmla="*/ 9 w 10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9" y="7"/>
                    </a:moveTo>
                    <a:cubicBezTo>
                      <a:pt x="10" y="11"/>
                      <a:pt x="8" y="13"/>
                      <a:pt x="6" y="11"/>
                    </a:cubicBezTo>
                    <a:cubicBezTo>
                      <a:pt x="2" y="9"/>
                      <a:pt x="0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6" y="1"/>
                      <a:pt x="9" y="4"/>
                      <a:pt x="9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2" name="Freeform 2513">
                <a:extLst>
                  <a:ext uri="{FF2B5EF4-FFF2-40B4-BE49-F238E27FC236}">
                    <a16:creationId xmlns:a16="http://schemas.microsoft.com/office/drawing/2014/main" id="{94301499-36A3-49CB-A27B-0ADFEAA19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6" y="1890"/>
                <a:ext cx="53" cy="63"/>
              </a:xfrm>
              <a:custGeom>
                <a:avLst/>
                <a:gdLst>
                  <a:gd name="T0" fmla="*/ 10 w 11"/>
                  <a:gd name="T1" fmla="*/ 7 h 13"/>
                  <a:gd name="T2" fmla="*/ 6 w 11"/>
                  <a:gd name="T3" fmla="*/ 11 h 13"/>
                  <a:gd name="T4" fmla="*/ 4 w 11"/>
                  <a:gd name="T5" fmla="*/ 0 h 13"/>
                  <a:gd name="T6" fmla="*/ 5 w 11"/>
                  <a:gd name="T7" fmla="*/ 0 h 13"/>
                  <a:gd name="T8" fmla="*/ 10 w 11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0" y="7"/>
                    </a:moveTo>
                    <a:cubicBezTo>
                      <a:pt x="11" y="11"/>
                      <a:pt x="9" y="13"/>
                      <a:pt x="6" y="11"/>
                    </a:cubicBezTo>
                    <a:cubicBezTo>
                      <a:pt x="2" y="8"/>
                      <a:pt x="0" y="1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7" y="0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3" name="Freeform 2514">
                <a:extLst>
                  <a:ext uri="{FF2B5EF4-FFF2-40B4-BE49-F238E27FC236}">
                    <a16:creationId xmlns:a16="http://schemas.microsoft.com/office/drawing/2014/main" id="{9B39916A-C364-427D-9D66-357CAA87F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" y="1857"/>
                <a:ext cx="53" cy="62"/>
              </a:xfrm>
              <a:custGeom>
                <a:avLst/>
                <a:gdLst>
                  <a:gd name="T0" fmla="*/ 10 w 11"/>
                  <a:gd name="T1" fmla="*/ 7 h 13"/>
                  <a:gd name="T2" fmla="*/ 6 w 11"/>
                  <a:gd name="T3" fmla="*/ 11 h 13"/>
                  <a:gd name="T4" fmla="*/ 3 w 11"/>
                  <a:gd name="T5" fmla="*/ 1 h 13"/>
                  <a:gd name="T6" fmla="*/ 4 w 11"/>
                  <a:gd name="T7" fmla="*/ 0 h 13"/>
                  <a:gd name="T8" fmla="*/ 10 w 11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0" y="7"/>
                    </a:moveTo>
                    <a:cubicBezTo>
                      <a:pt x="11" y="11"/>
                      <a:pt x="9" y="13"/>
                      <a:pt x="6" y="11"/>
                    </a:cubicBezTo>
                    <a:cubicBezTo>
                      <a:pt x="2" y="9"/>
                      <a:pt x="0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1"/>
                      <a:pt x="9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4" name="Freeform 2515">
                <a:extLst>
                  <a:ext uri="{FF2B5EF4-FFF2-40B4-BE49-F238E27FC236}">
                    <a16:creationId xmlns:a16="http://schemas.microsoft.com/office/drawing/2014/main" id="{72DF1A00-CC09-4AA2-8AA2-FFD89D6AC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2" y="1799"/>
                <a:ext cx="53" cy="58"/>
              </a:xfrm>
              <a:custGeom>
                <a:avLst/>
                <a:gdLst>
                  <a:gd name="T0" fmla="*/ 10 w 11"/>
                  <a:gd name="T1" fmla="*/ 6 h 12"/>
                  <a:gd name="T2" fmla="*/ 6 w 11"/>
                  <a:gd name="T3" fmla="*/ 10 h 12"/>
                  <a:gd name="T4" fmla="*/ 3 w 11"/>
                  <a:gd name="T5" fmla="*/ 0 h 12"/>
                  <a:gd name="T6" fmla="*/ 4 w 11"/>
                  <a:gd name="T7" fmla="*/ 0 h 12"/>
                  <a:gd name="T8" fmla="*/ 10 w 11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10" y="6"/>
                    </a:moveTo>
                    <a:cubicBezTo>
                      <a:pt x="11" y="10"/>
                      <a:pt x="9" y="12"/>
                      <a:pt x="6" y="10"/>
                    </a:cubicBezTo>
                    <a:cubicBezTo>
                      <a:pt x="2" y="8"/>
                      <a:pt x="0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6" y="0"/>
                      <a:pt x="9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5" name="Freeform 2516">
                <a:extLst>
                  <a:ext uri="{FF2B5EF4-FFF2-40B4-BE49-F238E27FC236}">
                    <a16:creationId xmlns:a16="http://schemas.microsoft.com/office/drawing/2014/main" id="{9BE45734-20D1-49D0-ACAE-694205776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7" y="1741"/>
                <a:ext cx="53" cy="58"/>
              </a:xfrm>
              <a:custGeom>
                <a:avLst/>
                <a:gdLst>
                  <a:gd name="T0" fmla="*/ 10 w 11"/>
                  <a:gd name="T1" fmla="*/ 7 h 12"/>
                  <a:gd name="T2" fmla="*/ 7 w 11"/>
                  <a:gd name="T3" fmla="*/ 10 h 12"/>
                  <a:gd name="T4" fmla="*/ 3 w 11"/>
                  <a:gd name="T5" fmla="*/ 0 h 12"/>
                  <a:gd name="T6" fmla="*/ 4 w 11"/>
                  <a:gd name="T7" fmla="*/ 0 h 12"/>
                  <a:gd name="T8" fmla="*/ 10 w 11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10" y="7"/>
                    </a:moveTo>
                    <a:cubicBezTo>
                      <a:pt x="11" y="10"/>
                      <a:pt x="9" y="12"/>
                      <a:pt x="7" y="10"/>
                    </a:cubicBezTo>
                    <a:cubicBezTo>
                      <a:pt x="2" y="8"/>
                      <a:pt x="0" y="1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1"/>
                      <a:pt x="9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6" name="Freeform 2517">
                <a:extLst>
                  <a:ext uri="{FF2B5EF4-FFF2-40B4-BE49-F238E27FC236}">
                    <a16:creationId xmlns:a16="http://schemas.microsoft.com/office/drawing/2014/main" id="{350BFCA5-5BBA-4960-B6F5-BBD5B8267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9" y="1799"/>
                <a:ext cx="53" cy="53"/>
              </a:xfrm>
              <a:custGeom>
                <a:avLst/>
                <a:gdLst>
                  <a:gd name="T0" fmla="*/ 10 w 11"/>
                  <a:gd name="T1" fmla="*/ 6 h 11"/>
                  <a:gd name="T2" fmla="*/ 7 w 11"/>
                  <a:gd name="T3" fmla="*/ 10 h 11"/>
                  <a:gd name="T4" fmla="*/ 3 w 11"/>
                  <a:gd name="T5" fmla="*/ 0 h 11"/>
                  <a:gd name="T6" fmla="*/ 4 w 11"/>
                  <a:gd name="T7" fmla="*/ 0 h 11"/>
                  <a:gd name="T8" fmla="*/ 10 w 11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0" y="6"/>
                    </a:moveTo>
                    <a:cubicBezTo>
                      <a:pt x="11" y="10"/>
                      <a:pt x="9" y="11"/>
                      <a:pt x="7" y="10"/>
                    </a:cubicBezTo>
                    <a:cubicBezTo>
                      <a:pt x="3" y="8"/>
                      <a:pt x="0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6" y="0"/>
                      <a:pt x="9" y="3"/>
                      <a:pt x="10" y="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7" name="Freeform 2518">
                <a:extLst>
                  <a:ext uri="{FF2B5EF4-FFF2-40B4-BE49-F238E27FC236}">
                    <a16:creationId xmlns:a16="http://schemas.microsoft.com/office/drawing/2014/main" id="{23E83612-AC3A-4D84-8AC5-B0D59ACCC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7" y="1847"/>
                <a:ext cx="48" cy="58"/>
              </a:xfrm>
              <a:custGeom>
                <a:avLst/>
                <a:gdLst>
                  <a:gd name="T0" fmla="*/ 9 w 10"/>
                  <a:gd name="T1" fmla="*/ 6 h 12"/>
                  <a:gd name="T2" fmla="*/ 6 w 10"/>
                  <a:gd name="T3" fmla="*/ 10 h 12"/>
                  <a:gd name="T4" fmla="*/ 3 w 10"/>
                  <a:gd name="T5" fmla="*/ 0 h 12"/>
                  <a:gd name="T6" fmla="*/ 3 w 10"/>
                  <a:gd name="T7" fmla="*/ 0 h 12"/>
                  <a:gd name="T8" fmla="*/ 9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9" y="6"/>
                    </a:moveTo>
                    <a:cubicBezTo>
                      <a:pt x="10" y="10"/>
                      <a:pt x="9" y="12"/>
                      <a:pt x="6" y="10"/>
                    </a:cubicBezTo>
                    <a:cubicBezTo>
                      <a:pt x="2" y="8"/>
                      <a:pt x="0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4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8" name="Freeform 2519">
                <a:extLst>
                  <a:ext uri="{FF2B5EF4-FFF2-40B4-BE49-F238E27FC236}">
                    <a16:creationId xmlns:a16="http://schemas.microsoft.com/office/drawing/2014/main" id="{BC1A40B7-AE9C-4180-9EAE-4447E835B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" y="1765"/>
                <a:ext cx="48" cy="58"/>
              </a:xfrm>
              <a:custGeom>
                <a:avLst/>
                <a:gdLst>
                  <a:gd name="T0" fmla="*/ 9 w 10"/>
                  <a:gd name="T1" fmla="*/ 7 h 12"/>
                  <a:gd name="T2" fmla="*/ 7 w 10"/>
                  <a:gd name="T3" fmla="*/ 11 h 12"/>
                  <a:gd name="T4" fmla="*/ 3 w 10"/>
                  <a:gd name="T5" fmla="*/ 1 h 12"/>
                  <a:gd name="T6" fmla="*/ 3 w 10"/>
                  <a:gd name="T7" fmla="*/ 0 h 12"/>
                  <a:gd name="T8" fmla="*/ 9 w 10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9" y="7"/>
                    </a:moveTo>
                    <a:cubicBezTo>
                      <a:pt x="10" y="10"/>
                      <a:pt x="9" y="12"/>
                      <a:pt x="7" y="11"/>
                    </a:cubicBezTo>
                    <a:cubicBezTo>
                      <a:pt x="3" y="9"/>
                      <a:pt x="0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1"/>
                      <a:pt x="8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9" name="Freeform 2520">
                <a:extLst>
                  <a:ext uri="{FF2B5EF4-FFF2-40B4-BE49-F238E27FC236}">
                    <a16:creationId xmlns:a16="http://schemas.microsoft.com/office/drawing/2014/main" id="{45FFA02C-2C2C-4617-8114-92530EF6C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5" y="1712"/>
                <a:ext cx="53" cy="53"/>
              </a:xfrm>
              <a:custGeom>
                <a:avLst/>
                <a:gdLst>
                  <a:gd name="T0" fmla="*/ 10 w 11"/>
                  <a:gd name="T1" fmla="*/ 6 h 11"/>
                  <a:gd name="T2" fmla="*/ 7 w 11"/>
                  <a:gd name="T3" fmla="*/ 10 h 11"/>
                  <a:gd name="T4" fmla="*/ 3 w 11"/>
                  <a:gd name="T5" fmla="*/ 0 h 11"/>
                  <a:gd name="T6" fmla="*/ 4 w 11"/>
                  <a:gd name="T7" fmla="*/ 0 h 11"/>
                  <a:gd name="T8" fmla="*/ 10 w 11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0" y="6"/>
                    </a:moveTo>
                    <a:cubicBezTo>
                      <a:pt x="11" y="10"/>
                      <a:pt x="10" y="11"/>
                      <a:pt x="7" y="10"/>
                    </a:cubicBezTo>
                    <a:cubicBezTo>
                      <a:pt x="3" y="9"/>
                      <a:pt x="0" y="2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1"/>
                      <a:pt x="9" y="4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0" name="Freeform 2521">
                <a:extLst>
                  <a:ext uri="{FF2B5EF4-FFF2-40B4-BE49-F238E27FC236}">
                    <a16:creationId xmlns:a16="http://schemas.microsoft.com/office/drawing/2014/main" id="{73CD840A-81FC-4E61-8487-13CB4F7B7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2" y="1722"/>
                <a:ext cx="49" cy="53"/>
              </a:xfrm>
              <a:custGeom>
                <a:avLst/>
                <a:gdLst>
                  <a:gd name="T0" fmla="*/ 9 w 10"/>
                  <a:gd name="T1" fmla="*/ 6 h 11"/>
                  <a:gd name="T2" fmla="*/ 7 w 10"/>
                  <a:gd name="T3" fmla="*/ 10 h 11"/>
                  <a:gd name="T4" fmla="*/ 2 w 10"/>
                  <a:gd name="T5" fmla="*/ 0 h 11"/>
                  <a:gd name="T6" fmla="*/ 3 w 10"/>
                  <a:gd name="T7" fmla="*/ 0 h 11"/>
                  <a:gd name="T8" fmla="*/ 9 w 10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9"/>
                      <a:pt x="9" y="11"/>
                      <a:pt x="7" y="10"/>
                    </a:cubicBezTo>
                    <a:cubicBezTo>
                      <a:pt x="3" y="9"/>
                      <a:pt x="0" y="1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7" y="3"/>
                      <a:pt x="9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1" name="Freeform 2522">
                <a:extLst>
                  <a:ext uri="{FF2B5EF4-FFF2-40B4-BE49-F238E27FC236}">
                    <a16:creationId xmlns:a16="http://schemas.microsoft.com/office/drawing/2014/main" id="{D1CB6A87-4264-407E-8BB9-1920364F5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6" y="1799"/>
                <a:ext cx="48" cy="58"/>
              </a:xfrm>
              <a:custGeom>
                <a:avLst/>
                <a:gdLst>
                  <a:gd name="T0" fmla="*/ 9 w 10"/>
                  <a:gd name="T1" fmla="*/ 7 h 12"/>
                  <a:gd name="T2" fmla="*/ 7 w 10"/>
                  <a:gd name="T3" fmla="*/ 11 h 12"/>
                  <a:gd name="T4" fmla="*/ 3 w 10"/>
                  <a:gd name="T5" fmla="*/ 0 h 12"/>
                  <a:gd name="T6" fmla="*/ 3 w 10"/>
                  <a:gd name="T7" fmla="*/ 0 h 12"/>
                  <a:gd name="T8" fmla="*/ 9 w 10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9" y="7"/>
                    </a:moveTo>
                    <a:cubicBezTo>
                      <a:pt x="10" y="10"/>
                      <a:pt x="9" y="12"/>
                      <a:pt x="7" y="11"/>
                    </a:cubicBezTo>
                    <a:cubicBezTo>
                      <a:pt x="3" y="9"/>
                      <a:pt x="0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1"/>
                      <a:pt x="8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2" name="Freeform 2523">
                <a:extLst>
                  <a:ext uri="{FF2B5EF4-FFF2-40B4-BE49-F238E27FC236}">
                    <a16:creationId xmlns:a16="http://schemas.microsoft.com/office/drawing/2014/main" id="{BDB43A75-F985-4C50-8CE0-C3245DDC1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" y="1886"/>
                <a:ext cx="49" cy="57"/>
              </a:xfrm>
              <a:custGeom>
                <a:avLst/>
                <a:gdLst>
                  <a:gd name="T0" fmla="*/ 9 w 10"/>
                  <a:gd name="T1" fmla="*/ 7 h 12"/>
                  <a:gd name="T2" fmla="*/ 6 w 10"/>
                  <a:gd name="T3" fmla="*/ 11 h 12"/>
                  <a:gd name="T4" fmla="*/ 3 w 10"/>
                  <a:gd name="T5" fmla="*/ 0 h 12"/>
                  <a:gd name="T6" fmla="*/ 3 w 10"/>
                  <a:gd name="T7" fmla="*/ 0 h 12"/>
                  <a:gd name="T8" fmla="*/ 9 w 10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9" y="7"/>
                    </a:moveTo>
                    <a:cubicBezTo>
                      <a:pt x="10" y="10"/>
                      <a:pt x="8" y="12"/>
                      <a:pt x="6" y="11"/>
                    </a:cubicBezTo>
                    <a:cubicBezTo>
                      <a:pt x="3" y="9"/>
                      <a:pt x="0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8" y="4"/>
                      <a:pt x="9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3" name="Freeform 2524">
                <a:extLst>
                  <a:ext uri="{FF2B5EF4-FFF2-40B4-BE49-F238E27FC236}">
                    <a16:creationId xmlns:a16="http://schemas.microsoft.com/office/drawing/2014/main" id="{0EF262BA-1202-4F5C-82FD-1B2C77600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7" y="1953"/>
                <a:ext cx="44" cy="58"/>
              </a:xfrm>
              <a:custGeom>
                <a:avLst/>
                <a:gdLst>
                  <a:gd name="T0" fmla="*/ 9 w 9"/>
                  <a:gd name="T1" fmla="*/ 7 h 12"/>
                  <a:gd name="T2" fmla="*/ 6 w 9"/>
                  <a:gd name="T3" fmla="*/ 11 h 12"/>
                  <a:gd name="T4" fmla="*/ 3 w 9"/>
                  <a:gd name="T5" fmla="*/ 0 h 12"/>
                  <a:gd name="T6" fmla="*/ 4 w 9"/>
                  <a:gd name="T7" fmla="*/ 0 h 12"/>
                  <a:gd name="T8" fmla="*/ 9 w 9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cubicBezTo>
                      <a:pt x="9" y="10"/>
                      <a:pt x="8" y="12"/>
                      <a:pt x="6" y="11"/>
                    </a:cubicBezTo>
                    <a:cubicBezTo>
                      <a:pt x="3" y="9"/>
                      <a:pt x="0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6" y="0"/>
                      <a:pt x="8" y="4"/>
                      <a:pt x="9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4" name="Freeform 2525">
                <a:extLst>
                  <a:ext uri="{FF2B5EF4-FFF2-40B4-BE49-F238E27FC236}">
                    <a16:creationId xmlns:a16="http://schemas.microsoft.com/office/drawing/2014/main" id="{F424B4E4-2737-4676-A748-44A05870B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" y="2006"/>
                <a:ext cx="39" cy="58"/>
              </a:xfrm>
              <a:custGeom>
                <a:avLst/>
                <a:gdLst>
                  <a:gd name="T0" fmla="*/ 7 w 8"/>
                  <a:gd name="T1" fmla="*/ 6 h 12"/>
                  <a:gd name="T2" fmla="*/ 5 w 8"/>
                  <a:gd name="T3" fmla="*/ 11 h 12"/>
                  <a:gd name="T4" fmla="*/ 2 w 8"/>
                  <a:gd name="T5" fmla="*/ 0 h 12"/>
                  <a:gd name="T6" fmla="*/ 3 w 8"/>
                  <a:gd name="T7" fmla="*/ 0 h 12"/>
                  <a:gd name="T8" fmla="*/ 7 w 8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6"/>
                    </a:moveTo>
                    <a:cubicBezTo>
                      <a:pt x="8" y="10"/>
                      <a:pt x="7" y="12"/>
                      <a:pt x="5" y="11"/>
                    </a:cubicBezTo>
                    <a:cubicBezTo>
                      <a:pt x="2" y="9"/>
                      <a:pt x="0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6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5" name="Freeform 2526">
                <a:extLst>
                  <a:ext uri="{FF2B5EF4-FFF2-40B4-BE49-F238E27FC236}">
                    <a16:creationId xmlns:a16="http://schemas.microsoft.com/office/drawing/2014/main" id="{1708E083-94DA-4003-B9EC-A873C8F2F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4" y="2088"/>
                <a:ext cx="38" cy="58"/>
              </a:xfrm>
              <a:custGeom>
                <a:avLst/>
                <a:gdLst>
                  <a:gd name="T0" fmla="*/ 7 w 8"/>
                  <a:gd name="T1" fmla="*/ 7 h 12"/>
                  <a:gd name="T2" fmla="*/ 5 w 8"/>
                  <a:gd name="T3" fmla="*/ 11 h 12"/>
                  <a:gd name="T4" fmla="*/ 3 w 8"/>
                  <a:gd name="T5" fmla="*/ 0 h 12"/>
                  <a:gd name="T6" fmla="*/ 3 w 8"/>
                  <a:gd name="T7" fmla="*/ 0 h 12"/>
                  <a:gd name="T8" fmla="*/ 7 w 8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7"/>
                    </a:moveTo>
                    <a:cubicBezTo>
                      <a:pt x="8" y="10"/>
                      <a:pt x="7" y="12"/>
                      <a:pt x="5" y="11"/>
                    </a:cubicBezTo>
                    <a:cubicBezTo>
                      <a:pt x="2" y="9"/>
                      <a:pt x="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6" y="4"/>
                      <a:pt x="7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6" name="Freeform 2527">
                <a:extLst>
                  <a:ext uri="{FF2B5EF4-FFF2-40B4-BE49-F238E27FC236}">
                    <a16:creationId xmlns:a16="http://schemas.microsoft.com/office/drawing/2014/main" id="{27076ED7-77B7-4015-BDC4-3D6F4E222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4" y="2011"/>
                <a:ext cx="38" cy="58"/>
              </a:xfrm>
              <a:custGeom>
                <a:avLst/>
                <a:gdLst>
                  <a:gd name="T0" fmla="*/ 7 w 8"/>
                  <a:gd name="T1" fmla="*/ 7 h 12"/>
                  <a:gd name="T2" fmla="*/ 6 w 8"/>
                  <a:gd name="T3" fmla="*/ 11 h 12"/>
                  <a:gd name="T4" fmla="*/ 3 w 8"/>
                  <a:gd name="T5" fmla="*/ 0 h 12"/>
                  <a:gd name="T6" fmla="*/ 3 w 8"/>
                  <a:gd name="T7" fmla="*/ 0 h 12"/>
                  <a:gd name="T8" fmla="*/ 7 w 8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7"/>
                    </a:moveTo>
                    <a:cubicBezTo>
                      <a:pt x="8" y="10"/>
                      <a:pt x="8" y="12"/>
                      <a:pt x="6" y="11"/>
                    </a:cubicBezTo>
                    <a:cubicBezTo>
                      <a:pt x="3" y="10"/>
                      <a:pt x="0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6" y="4"/>
                      <a:pt x="7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7" name="Freeform 2528">
                <a:extLst>
                  <a:ext uri="{FF2B5EF4-FFF2-40B4-BE49-F238E27FC236}">
                    <a16:creationId xmlns:a16="http://schemas.microsoft.com/office/drawing/2014/main" id="{A3310678-E221-425B-89C5-61A79BEE3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9" y="1934"/>
                <a:ext cx="34" cy="58"/>
              </a:xfrm>
              <a:custGeom>
                <a:avLst/>
                <a:gdLst>
                  <a:gd name="T0" fmla="*/ 6 w 7"/>
                  <a:gd name="T1" fmla="*/ 7 h 12"/>
                  <a:gd name="T2" fmla="*/ 6 w 7"/>
                  <a:gd name="T3" fmla="*/ 11 h 12"/>
                  <a:gd name="T4" fmla="*/ 2 w 7"/>
                  <a:gd name="T5" fmla="*/ 0 h 12"/>
                  <a:gd name="T6" fmla="*/ 2 w 7"/>
                  <a:gd name="T7" fmla="*/ 0 h 12"/>
                  <a:gd name="T8" fmla="*/ 6 w 7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6" y="7"/>
                    </a:moveTo>
                    <a:cubicBezTo>
                      <a:pt x="7" y="10"/>
                      <a:pt x="7" y="12"/>
                      <a:pt x="6" y="11"/>
                    </a:cubicBezTo>
                    <a:cubicBezTo>
                      <a:pt x="3" y="10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5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8" name="Freeform 2529">
                <a:extLst>
                  <a:ext uri="{FF2B5EF4-FFF2-40B4-BE49-F238E27FC236}">
                    <a16:creationId xmlns:a16="http://schemas.microsoft.com/office/drawing/2014/main" id="{14911973-117D-4B03-A287-1E8763C21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6" y="1929"/>
                <a:ext cx="38" cy="58"/>
              </a:xfrm>
              <a:custGeom>
                <a:avLst/>
                <a:gdLst>
                  <a:gd name="T0" fmla="*/ 7 w 8"/>
                  <a:gd name="T1" fmla="*/ 7 h 12"/>
                  <a:gd name="T2" fmla="*/ 6 w 8"/>
                  <a:gd name="T3" fmla="*/ 11 h 12"/>
                  <a:gd name="T4" fmla="*/ 2 w 8"/>
                  <a:gd name="T5" fmla="*/ 0 h 12"/>
                  <a:gd name="T6" fmla="*/ 3 w 8"/>
                  <a:gd name="T7" fmla="*/ 0 h 12"/>
                  <a:gd name="T8" fmla="*/ 7 w 8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7"/>
                    </a:moveTo>
                    <a:cubicBezTo>
                      <a:pt x="8" y="10"/>
                      <a:pt x="8" y="12"/>
                      <a:pt x="6" y="11"/>
                    </a:cubicBezTo>
                    <a:cubicBezTo>
                      <a:pt x="3" y="9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4"/>
                      <a:pt x="7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9" name="Freeform 2530">
                <a:extLst>
                  <a:ext uri="{FF2B5EF4-FFF2-40B4-BE49-F238E27FC236}">
                    <a16:creationId xmlns:a16="http://schemas.microsoft.com/office/drawing/2014/main" id="{C29A7974-FDA9-4A85-8EE4-ABAE820DF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3" y="1876"/>
                <a:ext cx="43" cy="58"/>
              </a:xfrm>
              <a:custGeom>
                <a:avLst/>
                <a:gdLst>
                  <a:gd name="T0" fmla="*/ 8 w 9"/>
                  <a:gd name="T1" fmla="*/ 7 h 12"/>
                  <a:gd name="T2" fmla="*/ 7 w 9"/>
                  <a:gd name="T3" fmla="*/ 11 h 12"/>
                  <a:gd name="T4" fmla="*/ 2 w 9"/>
                  <a:gd name="T5" fmla="*/ 0 h 12"/>
                  <a:gd name="T6" fmla="*/ 3 w 9"/>
                  <a:gd name="T7" fmla="*/ 0 h 12"/>
                  <a:gd name="T8" fmla="*/ 8 w 9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8" y="7"/>
                    </a:moveTo>
                    <a:cubicBezTo>
                      <a:pt x="9" y="10"/>
                      <a:pt x="8" y="12"/>
                      <a:pt x="7" y="11"/>
                    </a:cubicBezTo>
                    <a:cubicBezTo>
                      <a:pt x="3" y="9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0" name="Freeform 2531">
                <a:extLst>
                  <a:ext uri="{FF2B5EF4-FFF2-40B4-BE49-F238E27FC236}">
                    <a16:creationId xmlns:a16="http://schemas.microsoft.com/office/drawing/2014/main" id="{5FB8C257-93E3-466D-81C0-7564BD8BA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1" y="1861"/>
                <a:ext cx="38" cy="58"/>
              </a:xfrm>
              <a:custGeom>
                <a:avLst/>
                <a:gdLst>
                  <a:gd name="T0" fmla="*/ 7 w 8"/>
                  <a:gd name="T1" fmla="*/ 7 h 12"/>
                  <a:gd name="T2" fmla="*/ 6 w 8"/>
                  <a:gd name="T3" fmla="*/ 11 h 12"/>
                  <a:gd name="T4" fmla="*/ 2 w 8"/>
                  <a:gd name="T5" fmla="*/ 0 h 12"/>
                  <a:gd name="T6" fmla="*/ 2 w 8"/>
                  <a:gd name="T7" fmla="*/ 0 h 12"/>
                  <a:gd name="T8" fmla="*/ 7 w 8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7"/>
                    </a:moveTo>
                    <a:cubicBezTo>
                      <a:pt x="8" y="10"/>
                      <a:pt x="8" y="12"/>
                      <a:pt x="6" y="11"/>
                    </a:cubicBezTo>
                    <a:cubicBezTo>
                      <a:pt x="3" y="10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6" y="4"/>
                      <a:pt x="7" y="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1" name="Freeform 2532">
                <a:extLst>
                  <a:ext uri="{FF2B5EF4-FFF2-40B4-BE49-F238E27FC236}">
                    <a16:creationId xmlns:a16="http://schemas.microsoft.com/office/drawing/2014/main" id="{153CCEAD-6D33-4E70-A9E8-870E9F717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" y="1804"/>
                <a:ext cx="43" cy="53"/>
              </a:xfrm>
              <a:custGeom>
                <a:avLst/>
                <a:gdLst>
                  <a:gd name="T0" fmla="*/ 8 w 9"/>
                  <a:gd name="T1" fmla="*/ 6 h 11"/>
                  <a:gd name="T2" fmla="*/ 7 w 9"/>
                  <a:gd name="T3" fmla="*/ 11 h 11"/>
                  <a:gd name="T4" fmla="*/ 2 w 9"/>
                  <a:gd name="T5" fmla="*/ 0 h 11"/>
                  <a:gd name="T6" fmla="*/ 3 w 9"/>
                  <a:gd name="T7" fmla="*/ 0 h 11"/>
                  <a:gd name="T8" fmla="*/ 8 w 9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8" y="6"/>
                    </a:moveTo>
                    <a:cubicBezTo>
                      <a:pt x="9" y="9"/>
                      <a:pt x="9" y="11"/>
                      <a:pt x="7" y="11"/>
                    </a:cubicBezTo>
                    <a:cubicBezTo>
                      <a:pt x="4" y="9"/>
                      <a:pt x="0" y="1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7" y="4"/>
                      <a:pt x="8" y="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2" name="Freeform 2533">
                <a:extLst>
                  <a:ext uri="{FF2B5EF4-FFF2-40B4-BE49-F238E27FC236}">
                    <a16:creationId xmlns:a16="http://schemas.microsoft.com/office/drawing/2014/main" id="{878BE8BF-BA69-4F5C-B9D0-452382591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" y="1789"/>
                <a:ext cx="44" cy="58"/>
              </a:xfrm>
              <a:custGeom>
                <a:avLst/>
                <a:gdLst>
                  <a:gd name="T0" fmla="*/ 8 w 9"/>
                  <a:gd name="T1" fmla="*/ 7 h 12"/>
                  <a:gd name="T2" fmla="*/ 7 w 9"/>
                  <a:gd name="T3" fmla="*/ 11 h 12"/>
                  <a:gd name="T4" fmla="*/ 2 w 9"/>
                  <a:gd name="T5" fmla="*/ 0 h 12"/>
                  <a:gd name="T6" fmla="*/ 3 w 9"/>
                  <a:gd name="T7" fmla="*/ 0 h 12"/>
                  <a:gd name="T8" fmla="*/ 8 w 9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8" y="7"/>
                    </a:moveTo>
                    <a:cubicBezTo>
                      <a:pt x="9" y="10"/>
                      <a:pt x="9" y="12"/>
                      <a:pt x="7" y="11"/>
                    </a:cubicBezTo>
                    <a:cubicBezTo>
                      <a:pt x="4" y="9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1"/>
                      <a:pt x="7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3" name="Freeform 2534">
                <a:extLst>
                  <a:ext uri="{FF2B5EF4-FFF2-40B4-BE49-F238E27FC236}">
                    <a16:creationId xmlns:a16="http://schemas.microsoft.com/office/drawing/2014/main" id="{96A4A69F-7450-417F-9589-A511CECAD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6" y="1707"/>
                <a:ext cx="48" cy="53"/>
              </a:xfrm>
              <a:custGeom>
                <a:avLst/>
                <a:gdLst>
                  <a:gd name="T0" fmla="*/ 8 w 10"/>
                  <a:gd name="T1" fmla="*/ 7 h 11"/>
                  <a:gd name="T2" fmla="*/ 8 w 10"/>
                  <a:gd name="T3" fmla="*/ 11 h 11"/>
                  <a:gd name="T4" fmla="*/ 2 w 10"/>
                  <a:gd name="T5" fmla="*/ 1 h 11"/>
                  <a:gd name="T6" fmla="*/ 3 w 10"/>
                  <a:gd name="T7" fmla="*/ 0 h 11"/>
                  <a:gd name="T8" fmla="*/ 8 w 10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8" y="7"/>
                    </a:moveTo>
                    <a:cubicBezTo>
                      <a:pt x="10" y="10"/>
                      <a:pt x="9" y="11"/>
                      <a:pt x="8" y="11"/>
                    </a:cubicBezTo>
                    <a:cubicBezTo>
                      <a:pt x="4" y="10"/>
                      <a:pt x="0" y="1"/>
                      <a:pt x="2" y="1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1"/>
                      <a:pt x="7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4" name="Freeform 2535">
                <a:extLst>
                  <a:ext uri="{FF2B5EF4-FFF2-40B4-BE49-F238E27FC236}">
                    <a16:creationId xmlns:a16="http://schemas.microsoft.com/office/drawing/2014/main" id="{8880F991-D001-413C-A06B-EB4A87F78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" y="1722"/>
                <a:ext cx="43" cy="53"/>
              </a:xfrm>
              <a:custGeom>
                <a:avLst/>
                <a:gdLst>
                  <a:gd name="T0" fmla="*/ 7 w 9"/>
                  <a:gd name="T1" fmla="*/ 6 h 11"/>
                  <a:gd name="T2" fmla="*/ 7 w 9"/>
                  <a:gd name="T3" fmla="*/ 10 h 11"/>
                  <a:gd name="T4" fmla="*/ 1 w 9"/>
                  <a:gd name="T5" fmla="*/ 0 h 11"/>
                  <a:gd name="T6" fmla="*/ 2 w 9"/>
                  <a:gd name="T7" fmla="*/ 0 h 11"/>
                  <a:gd name="T8" fmla="*/ 7 w 9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7" y="6"/>
                    </a:moveTo>
                    <a:cubicBezTo>
                      <a:pt x="9" y="9"/>
                      <a:pt x="8" y="11"/>
                      <a:pt x="7" y="10"/>
                    </a:cubicBezTo>
                    <a:cubicBezTo>
                      <a:pt x="4" y="9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6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5" name="Freeform 2536">
                <a:extLst>
                  <a:ext uri="{FF2B5EF4-FFF2-40B4-BE49-F238E27FC236}">
                    <a16:creationId xmlns:a16="http://schemas.microsoft.com/office/drawing/2014/main" id="{C7E8970B-25C0-4641-9F0B-2EA6E8C8C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" y="1640"/>
                <a:ext cx="43" cy="53"/>
              </a:xfrm>
              <a:custGeom>
                <a:avLst/>
                <a:gdLst>
                  <a:gd name="T0" fmla="*/ 8 w 9"/>
                  <a:gd name="T1" fmla="*/ 7 h 11"/>
                  <a:gd name="T2" fmla="*/ 8 w 9"/>
                  <a:gd name="T3" fmla="*/ 11 h 11"/>
                  <a:gd name="T4" fmla="*/ 2 w 9"/>
                  <a:gd name="T5" fmla="*/ 1 h 11"/>
                  <a:gd name="T6" fmla="*/ 2 w 9"/>
                  <a:gd name="T7" fmla="*/ 1 h 11"/>
                  <a:gd name="T8" fmla="*/ 8 w 9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8" y="7"/>
                    </a:moveTo>
                    <a:cubicBezTo>
                      <a:pt x="9" y="9"/>
                      <a:pt x="9" y="11"/>
                      <a:pt x="8" y="11"/>
                    </a:cubicBezTo>
                    <a:cubicBezTo>
                      <a:pt x="4" y="9"/>
                      <a:pt x="0" y="1"/>
                      <a:pt x="2" y="1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4" y="1"/>
                      <a:pt x="7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6" name="Freeform 2537">
                <a:extLst>
                  <a:ext uri="{FF2B5EF4-FFF2-40B4-BE49-F238E27FC236}">
                    <a16:creationId xmlns:a16="http://schemas.microsoft.com/office/drawing/2014/main" id="{BF3CD77D-EB9D-4841-9005-583307D73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0" y="1654"/>
                <a:ext cx="44" cy="48"/>
              </a:xfrm>
              <a:custGeom>
                <a:avLst/>
                <a:gdLst>
                  <a:gd name="T0" fmla="*/ 7 w 9"/>
                  <a:gd name="T1" fmla="*/ 6 h 10"/>
                  <a:gd name="T2" fmla="*/ 8 w 9"/>
                  <a:gd name="T3" fmla="*/ 10 h 10"/>
                  <a:gd name="T4" fmla="*/ 2 w 9"/>
                  <a:gd name="T5" fmla="*/ 0 h 10"/>
                  <a:gd name="T6" fmla="*/ 2 w 9"/>
                  <a:gd name="T7" fmla="*/ 0 h 10"/>
                  <a:gd name="T8" fmla="*/ 7 w 9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7" y="6"/>
                    </a:moveTo>
                    <a:cubicBezTo>
                      <a:pt x="9" y="8"/>
                      <a:pt x="9" y="10"/>
                      <a:pt x="8" y="10"/>
                    </a:cubicBezTo>
                    <a:cubicBezTo>
                      <a:pt x="5" y="9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6" y="3"/>
                      <a:pt x="7" y="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7" name="Freeform 2538">
                <a:extLst>
                  <a:ext uri="{FF2B5EF4-FFF2-40B4-BE49-F238E27FC236}">
                    <a16:creationId xmlns:a16="http://schemas.microsoft.com/office/drawing/2014/main" id="{6AC0D692-CD4B-40D4-93C2-C646E0558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7" y="1572"/>
                <a:ext cx="44" cy="48"/>
              </a:xfrm>
              <a:custGeom>
                <a:avLst/>
                <a:gdLst>
                  <a:gd name="T0" fmla="*/ 7 w 9"/>
                  <a:gd name="T1" fmla="*/ 6 h 10"/>
                  <a:gd name="T2" fmla="*/ 8 w 9"/>
                  <a:gd name="T3" fmla="*/ 9 h 10"/>
                  <a:gd name="T4" fmla="*/ 1 w 9"/>
                  <a:gd name="T5" fmla="*/ 0 h 10"/>
                  <a:gd name="T6" fmla="*/ 2 w 9"/>
                  <a:gd name="T7" fmla="*/ 0 h 10"/>
                  <a:gd name="T8" fmla="*/ 7 w 9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7" y="6"/>
                    </a:moveTo>
                    <a:cubicBezTo>
                      <a:pt x="9" y="8"/>
                      <a:pt x="9" y="10"/>
                      <a:pt x="8" y="9"/>
                    </a:cubicBezTo>
                    <a:cubicBezTo>
                      <a:pt x="5" y="9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6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8" name="Freeform 2539">
                <a:extLst>
                  <a:ext uri="{FF2B5EF4-FFF2-40B4-BE49-F238E27FC236}">
                    <a16:creationId xmlns:a16="http://schemas.microsoft.com/office/drawing/2014/main" id="{8F95090A-1D0D-4717-AFBB-50A886E39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1" y="1596"/>
                <a:ext cx="43" cy="48"/>
              </a:xfrm>
              <a:custGeom>
                <a:avLst/>
                <a:gdLst>
                  <a:gd name="T0" fmla="*/ 7 w 9"/>
                  <a:gd name="T1" fmla="*/ 6 h 10"/>
                  <a:gd name="T2" fmla="*/ 8 w 9"/>
                  <a:gd name="T3" fmla="*/ 10 h 10"/>
                  <a:gd name="T4" fmla="*/ 1 w 9"/>
                  <a:gd name="T5" fmla="*/ 0 h 10"/>
                  <a:gd name="T6" fmla="*/ 2 w 9"/>
                  <a:gd name="T7" fmla="*/ 0 h 10"/>
                  <a:gd name="T8" fmla="*/ 7 w 9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7" y="6"/>
                    </a:moveTo>
                    <a:cubicBezTo>
                      <a:pt x="9" y="9"/>
                      <a:pt x="9" y="10"/>
                      <a:pt x="8" y="10"/>
                    </a:cubicBezTo>
                    <a:cubicBezTo>
                      <a:pt x="6" y="10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6" y="4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9" name="Freeform 2540">
                <a:extLst>
                  <a:ext uri="{FF2B5EF4-FFF2-40B4-BE49-F238E27FC236}">
                    <a16:creationId xmlns:a16="http://schemas.microsoft.com/office/drawing/2014/main" id="{A32D1378-A700-4056-A2C0-7F4C6EF97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4" y="1673"/>
                <a:ext cx="38" cy="53"/>
              </a:xfrm>
              <a:custGeom>
                <a:avLst/>
                <a:gdLst>
                  <a:gd name="T0" fmla="*/ 7 w 8"/>
                  <a:gd name="T1" fmla="*/ 6 h 11"/>
                  <a:gd name="T2" fmla="*/ 7 w 8"/>
                  <a:gd name="T3" fmla="*/ 11 h 11"/>
                  <a:gd name="T4" fmla="*/ 1 w 8"/>
                  <a:gd name="T5" fmla="*/ 0 h 11"/>
                  <a:gd name="T6" fmla="*/ 2 w 8"/>
                  <a:gd name="T7" fmla="*/ 0 h 11"/>
                  <a:gd name="T8" fmla="*/ 7 w 8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6"/>
                    </a:moveTo>
                    <a:cubicBezTo>
                      <a:pt x="8" y="9"/>
                      <a:pt x="8" y="11"/>
                      <a:pt x="7" y="11"/>
                    </a:cubicBezTo>
                    <a:cubicBezTo>
                      <a:pt x="5" y="10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1"/>
                      <a:pt x="6" y="4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0" name="Freeform 2541">
                <a:extLst>
                  <a:ext uri="{FF2B5EF4-FFF2-40B4-BE49-F238E27FC236}">
                    <a16:creationId xmlns:a16="http://schemas.microsoft.com/office/drawing/2014/main" id="{78DA397F-68F0-4D69-B1A1-B791166EC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3" y="1741"/>
                <a:ext cx="38" cy="53"/>
              </a:xfrm>
              <a:custGeom>
                <a:avLst/>
                <a:gdLst>
                  <a:gd name="T0" fmla="*/ 7 w 8"/>
                  <a:gd name="T1" fmla="*/ 6 h 11"/>
                  <a:gd name="T2" fmla="*/ 7 w 8"/>
                  <a:gd name="T3" fmla="*/ 11 h 11"/>
                  <a:gd name="T4" fmla="*/ 2 w 8"/>
                  <a:gd name="T5" fmla="*/ 0 h 11"/>
                  <a:gd name="T6" fmla="*/ 2 w 8"/>
                  <a:gd name="T7" fmla="*/ 0 h 11"/>
                  <a:gd name="T8" fmla="*/ 7 w 8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6"/>
                    </a:moveTo>
                    <a:cubicBezTo>
                      <a:pt x="8" y="9"/>
                      <a:pt x="8" y="11"/>
                      <a:pt x="7" y="11"/>
                    </a:cubicBezTo>
                    <a:cubicBezTo>
                      <a:pt x="5" y="10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6" y="4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1" name="Freeform 2542">
                <a:extLst>
                  <a:ext uri="{FF2B5EF4-FFF2-40B4-BE49-F238E27FC236}">
                    <a16:creationId xmlns:a16="http://schemas.microsoft.com/office/drawing/2014/main" id="{8BBB3837-0133-490E-A36E-D72D9B5DF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1" y="1799"/>
                <a:ext cx="39" cy="53"/>
              </a:xfrm>
              <a:custGeom>
                <a:avLst/>
                <a:gdLst>
                  <a:gd name="T0" fmla="*/ 7 w 8"/>
                  <a:gd name="T1" fmla="*/ 6 h 11"/>
                  <a:gd name="T2" fmla="*/ 7 w 8"/>
                  <a:gd name="T3" fmla="*/ 11 h 11"/>
                  <a:gd name="T4" fmla="*/ 2 w 8"/>
                  <a:gd name="T5" fmla="*/ 0 h 11"/>
                  <a:gd name="T6" fmla="*/ 2 w 8"/>
                  <a:gd name="T7" fmla="*/ 0 h 11"/>
                  <a:gd name="T8" fmla="*/ 7 w 8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6"/>
                    </a:moveTo>
                    <a:cubicBezTo>
                      <a:pt x="8" y="9"/>
                      <a:pt x="8" y="11"/>
                      <a:pt x="7" y="11"/>
                    </a:cubicBezTo>
                    <a:cubicBezTo>
                      <a:pt x="4" y="10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6" y="3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2" name="Freeform 2543">
                <a:extLst>
                  <a:ext uri="{FF2B5EF4-FFF2-40B4-BE49-F238E27FC236}">
                    <a16:creationId xmlns:a16="http://schemas.microsoft.com/office/drawing/2014/main" id="{F0971C94-FC8A-4850-98D6-FFB32D968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4" y="1866"/>
                <a:ext cx="39" cy="58"/>
              </a:xfrm>
              <a:custGeom>
                <a:avLst/>
                <a:gdLst>
                  <a:gd name="T0" fmla="*/ 7 w 8"/>
                  <a:gd name="T1" fmla="*/ 7 h 12"/>
                  <a:gd name="T2" fmla="*/ 7 w 8"/>
                  <a:gd name="T3" fmla="*/ 11 h 12"/>
                  <a:gd name="T4" fmla="*/ 2 w 8"/>
                  <a:gd name="T5" fmla="*/ 0 h 12"/>
                  <a:gd name="T6" fmla="*/ 2 w 8"/>
                  <a:gd name="T7" fmla="*/ 0 h 12"/>
                  <a:gd name="T8" fmla="*/ 7 w 8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7"/>
                    </a:moveTo>
                    <a:cubicBezTo>
                      <a:pt x="8" y="10"/>
                      <a:pt x="8" y="12"/>
                      <a:pt x="7" y="11"/>
                    </a:cubicBezTo>
                    <a:cubicBezTo>
                      <a:pt x="5" y="10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6" y="4"/>
                      <a:pt x="7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3" name="Freeform 2544">
                <a:extLst>
                  <a:ext uri="{FF2B5EF4-FFF2-40B4-BE49-F238E27FC236}">
                    <a16:creationId xmlns:a16="http://schemas.microsoft.com/office/drawing/2014/main" id="{A6BC2460-44E4-4E38-B7C1-39C5FD365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" y="1939"/>
                <a:ext cx="33" cy="57"/>
              </a:xfrm>
              <a:custGeom>
                <a:avLst/>
                <a:gdLst>
                  <a:gd name="T0" fmla="*/ 6 w 7"/>
                  <a:gd name="T1" fmla="*/ 7 h 12"/>
                  <a:gd name="T2" fmla="*/ 6 w 7"/>
                  <a:gd name="T3" fmla="*/ 12 h 12"/>
                  <a:gd name="T4" fmla="*/ 1 w 7"/>
                  <a:gd name="T5" fmla="*/ 0 h 12"/>
                  <a:gd name="T6" fmla="*/ 1 w 7"/>
                  <a:gd name="T7" fmla="*/ 0 h 12"/>
                  <a:gd name="T8" fmla="*/ 6 w 7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6" y="7"/>
                    </a:moveTo>
                    <a:cubicBezTo>
                      <a:pt x="7" y="10"/>
                      <a:pt x="7" y="12"/>
                      <a:pt x="6" y="12"/>
                    </a:cubicBezTo>
                    <a:cubicBezTo>
                      <a:pt x="3" y="1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1"/>
                      <a:pt x="5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4" name="Freeform 2545">
                <a:extLst>
                  <a:ext uri="{FF2B5EF4-FFF2-40B4-BE49-F238E27FC236}">
                    <a16:creationId xmlns:a16="http://schemas.microsoft.com/office/drawing/2014/main" id="{41DE6419-493F-4CEE-844A-0F540B43A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8" y="1876"/>
                <a:ext cx="34" cy="53"/>
              </a:xfrm>
              <a:custGeom>
                <a:avLst/>
                <a:gdLst>
                  <a:gd name="T0" fmla="*/ 5 w 7"/>
                  <a:gd name="T1" fmla="*/ 6 h 11"/>
                  <a:gd name="T2" fmla="*/ 6 w 7"/>
                  <a:gd name="T3" fmla="*/ 11 h 11"/>
                  <a:gd name="T4" fmla="*/ 1 w 7"/>
                  <a:gd name="T5" fmla="*/ 0 h 11"/>
                  <a:gd name="T6" fmla="*/ 1 w 7"/>
                  <a:gd name="T7" fmla="*/ 0 h 11"/>
                  <a:gd name="T8" fmla="*/ 5 w 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5" y="6"/>
                    </a:moveTo>
                    <a:cubicBezTo>
                      <a:pt x="7" y="9"/>
                      <a:pt x="7" y="11"/>
                      <a:pt x="6" y="11"/>
                    </a:cubicBezTo>
                    <a:cubicBezTo>
                      <a:pt x="4" y="1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4" y="3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5" name="Freeform 2546">
                <a:extLst>
                  <a:ext uri="{FF2B5EF4-FFF2-40B4-BE49-F238E27FC236}">
                    <a16:creationId xmlns:a16="http://schemas.microsoft.com/office/drawing/2014/main" id="{74AE2148-5F14-46AD-A03B-99F6FA913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5" y="1804"/>
                <a:ext cx="38" cy="53"/>
              </a:xfrm>
              <a:custGeom>
                <a:avLst/>
                <a:gdLst>
                  <a:gd name="T0" fmla="*/ 6 w 8"/>
                  <a:gd name="T1" fmla="*/ 7 h 11"/>
                  <a:gd name="T2" fmla="*/ 7 w 8"/>
                  <a:gd name="T3" fmla="*/ 11 h 11"/>
                  <a:gd name="T4" fmla="*/ 1 w 8"/>
                  <a:gd name="T5" fmla="*/ 0 h 11"/>
                  <a:gd name="T6" fmla="*/ 2 w 8"/>
                  <a:gd name="T7" fmla="*/ 0 h 11"/>
                  <a:gd name="T8" fmla="*/ 6 w 8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6" y="7"/>
                    </a:moveTo>
                    <a:cubicBezTo>
                      <a:pt x="7" y="10"/>
                      <a:pt x="8" y="11"/>
                      <a:pt x="7" y="11"/>
                    </a:cubicBezTo>
                    <a:cubicBezTo>
                      <a:pt x="4" y="10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1"/>
                      <a:pt x="5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6" name="Freeform 2547">
                <a:extLst>
                  <a:ext uri="{FF2B5EF4-FFF2-40B4-BE49-F238E27FC236}">
                    <a16:creationId xmlns:a16="http://schemas.microsoft.com/office/drawing/2014/main" id="{3CCB5F0A-6680-4CFB-8C03-D8D9AE966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6" y="1741"/>
                <a:ext cx="38" cy="53"/>
              </a:xfrm>
              <a:custGeom>
                <a:avLst/>
                <a:gdLst>
                  <a:gd name="T0" fmla="*/ 6 w 8"/>
                  <a:gd name="T1" fmla="*/ 6 h 11"/>
                  <a:gd name="T2" fmla="*/ 7 w 8"/>
                  <a:gd name="T3" fmla="*/ 11 h 11"/>
                  <a:gd name="T4" fmla="*/ 1 w 8"/>
                  <a:gd name="T5" fmla="*/ 0 h 11"/>
                  <a:gd name="T6" fmla="*/ 1 w 8"/>
                  <a:gd name="T7" fmla="*/ 0 h 11"/>
                  <a:gd name="T8" fmla="*/ 6 w 8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6" y="6"/>
                    </a:moveTo>
                    <a:cubicBezTo>
                      <a:pt x="7" y="9"/>
                      <a:pt x="8" y="11"/>
                      <a:pt x="7" y="11"/>
                    </a:cubicBezTo>
                    <a:cubicBezTo>
                      <a:pt x="5" y="10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4" y="4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7" name="Freeform 2548">
                <a:extLst>
                  <a:ext uri="{FF2B5EF4-FFF2-40B4-BE49-F238E27FC236}">
                    <a16:creationId xmlns:a16="http://schemas.microsoft.com/office/drawing/2014/main" id="{E3F6F6CD-945C-48B2-864F-E09D52E64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4" y="1813"/>
                <a:ext cx="33" cy="53"/>
              </a:xfrm>
              <a:custGeom>
                <a:avLst/>
                <a:gdLst>
                  <a:gd name="T0" fmla="*/ 5 w 7"/>
                  <a:gd name="T1" fmla="*/ 6 h 11"/>
                  <a:gd name="T2" fmla="*/ 6 w 7"/>
                  <a:gd name="T3" fmla="*/ 11 h 11"/>
                  <a:gd name="T4" fmla="*/ 1 w 7"/>
                  <a:gd name="T5" fmla="*/ 0 h 11"/>
                  <a:gd name="T6" fmla="*/ 1 w 7"/>
                  <a:gd name="T7" fmla="*/ 0 h 11"/>
                  <a:gd name="T8" fmla="*/ 5 w 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5" y="6"/>
                    </a:moveTo>
                    <a:cubicBezTo>
                      <a:pt x="7" y="9"/>
                      <a:pt x="7" y="11"/>
                      <a:pt x="6" y="11"/>
                    </a:cubicBezTo>
                    <a:cubicBezTo>
                      <a:pt x="5" y="1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4" y="4"/>
                      <a:pt x="5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8" name="Freeform 2549">
                <a:extLst>
                  <a:ext uri="{FF2B5EF4-FFF2-40B4-BE49-F238E27FC236}">
                    <a16:creationId xmlns:a16="http://schemas.microsoft.com/office/drawing/2014/main" id="{34758C1D-D698-4A64-B608-6E14AFC37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7" y="1890"/>
                <a:ext cx="34" cy="53"/>
              </a:xfrm>
              <a:custGeom>
                <a:avLst/>
                <a:gdLst>
                  <a:gd name="T0" fmla="*/ 5 w 7"/>
                  <a:gd name="T1" fmla="*/ 7 h 11"/>
                  <a:gd name="T2" fmla="*/ 6 w 7"/>
                  <a:gd name="T3" fmla="*/ 11 h 11"/>
                  <a:gd name="T4" fmla="*/ 1 w 7"/>
                  <a:gd name="T5" fmla="*/ 0 h 11"/>
                  <a:gd name="T6" fmla="*/ 1 w 7"/>
                  <a:gd name="T7" fmla="*/ 0 h 11"/>
                  <a:gd name="T8" fmla="*/ 5 w 7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5" y="7"/>
                    </a:moveTo>
                    <a:cubicBezTo>
                      <a:pt x="6" y="9"/>
                      <a:pt x="7" y="11"/>
                      <a:pt x="6" y="11"/>
                    </a:cubicBezTo>
                    <a:cubicBezTo>
                      <a:pt x="4" y="1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4" y="4"/>
                      <a:pt x="5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9" name="Freeform 2550">
                <a:extLst>
                  <a:ext uri="{FF2B5EF4-FFF2-40B4-BE49-F238E27FC236}">
                    <a16:creationId xmlns:a16="http://schemas.microsoft.com/office/drawing/2014/main" id="{08FBC6EB-839C-4EF3-B1EC-EEEC21F00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" y="1948"/>
                <a:ext cx="33" cy="53"/>
              </a:xfrm>
              <a:custGeom>
                <a:avLst/>
                <a:gdLst>
                  <a:gd name="T0" fmla="*/ 6 w 7"/>
                  <a:gd name="T1" fmla="*/ 6 h 11"/>
                  <a:gd name="T2" fmla="*/ 6 w 7"/>
                  <a:gd name="T3" fmla="*/ 11 h 11"/>
                  <a:gd name="T4" fmla="*/ 2 w 7"/>
                  <a:gd name="T5" fmla="*/ 0 h 11"/>
                  <a:gd name="T6" fmla="*/ 2 w 7"/>
                  <a:gd name="T7" fmla="*/ 0 h 11"/>
                  <a:gd name="T8" fmla="*/ 6 w 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6" y="6"/>
                    </a:moveTo>
                    <a:cubicBezTo>
                      <a:pt x="7" y="9"/>
                      <a:pt x="7" y="11"/>
                      <a:pt x="6" y="11"/>
                    </a:cubicBezTo>
                    <a:cubicBezTo>
                      <a:pt x="4" y="10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5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0" name="Freeform 2551">
                <a:extLst>
                  <a:ext uri="{FF2B5EF4-FFF2-40B4-BE49-F238E27FC236}">
                    <a16:creationId xmlns:a16="http://schemas.microsoft.com/office/drawing/2014/main" id="{F97F15B6-3530-449D-9F94-DBA357E03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0" y="2021"/>
                <a:ext cx="29" cy="57"/>
              </a:xfrm>
              <a:custGeom>
                <a:avLst/>
                <a:gdLst>
                  <a:gd name="T0" fmla="*/ 5 w 6"/>
                  <a:gd name="T1" fmla="*/ 7 h 12"/>
                  <a:gd name="T2" fmla="*/ 5 w 6"/>
                  <a:gd name="T3" fmla="*/ 12 h 12"/>
                  <a:gd name="T4" fmla="*/ 1 w 6"/>
                  <a:gd name="T5" fmla="*/ 0 h 12"/>
                  <a:gd name="T6" fmla="*/ 1 w 6"/>
                  <a:gd name="T7" fmla="*/ 0 h 12"/>
                  <a:gd name="T8" fmla="*/ 5 w 6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5" y="7"/>
                    </a:moveTo>
                    <a:cubicBezTo>
                      <a:pt x="5" y="10"/>
                      <a:pt x="6" y="12"/>
                      <a:pt x="5" y="12"/>
                    </a:cubicBezTo>
                    <a:cubicBezTo>
                      <a:pt x="3" y="1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4" y="4"/>
                      <a:pt x="5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1" name="Freeform 2552">
                <a:extLst>
                  <a:ext uri="{FF2B5EF4-FFF2-40B4-BE49-F238E27FC236}">
                    <a16:creationId xmlns:a16="http://schemas.microsoft.com/office/drawing/2014/main" id="{D26E1040-8794-4967-88D2-61970473D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6" y="1958"/>
                <a:ext cx="29" cy="58"/>
              </a:xfrm>
              <a:custGeom>
                <a:avLst/>
                <a:gdLst>
                  <a:gd name="T0" fmla="*/ 5 w 6"/>
                  <a:gd name="T1" fmla="*/ 7 h 12"/>
                  <a:gd name="T2" fmla="*/ 6 w 6"/>
                  <a:gd name="T3" fmla="*/ 12 h 12"/>
                  <a:gd name="T4" fmla="*/ 1 w 6"/>
                  <a:gd name="T5" fmla="*/ 0 h 12"/>
                  <a:gd name="T6" fmla="*/ 1 w 6"/>
                  <a:gd name="T7" fmla="*/ 0 h 12"/>
                  <a:gd name="T8" fmla="*/ 5 w 6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5" y="7"/>
                    </a:moveTo>
                    <a:cubicBezTo>
                      <a:pt x="6" y="10"/>
                      <a:pt x="6" y="12"/>
                      <a:pt x="6" y="12"/>
                    </a:cubicBezTo>
                    <a:cubicBezTo>
                      <a:pt x="4" y="1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4" y="4"/>
                      <a:pt x="5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2" name="Freeform 2553">
                <a:extLst>
                  <a:ext uri="{FF2B5EF4-FFF2-40B4-BE49-F238E27FC236}">
                    <a16:creationId xmlns:a16="http://schemas.microsoft.com/office/drawing/2014/main" id="{DA96AC2F-E1B9-49EB-BE83-68B7D8B36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3" y="1669"/>
                <a:ext cx="38" cy="53"/>
              </a:xfrm>
              <a:custGeom>
                <a:avLst/>
                <a:gdLst>
                  <a:gd name="T0" fmla="*/ 6 w 8"/>
                  <a:gd name="T1" fmla="*/ 6 h 11"/>
                  <a:gd name="T2" fmla="*/ 7 w 8"/>
                  <a:gd name="T3" fmla="*/ 10 h 11"/>
                  <a:gd name="T4" fmla="*/ 1 w 8"/>
                  <a:gd name="T5" fmla="*/ 0 h 11"/>
                  <a:gd name="T6" fmla="*/ 1 w 8"/>
                  <a:gd name="T7" fmla="*/ 0 h 11"/>
                  <a:gd name="T8" fmla="*/ 6 w 8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6" y="6"/>
                    </a:moveTo>
                    <a:cubicBezTo>
                      <a:pt x="8" y="9"/>
                      <a:pt x="8" y="11"/>
                      <a:pt x="7" y="10"/>
                    </a:cubicBezTo>
                    <a:cubicBezTo>
                      <a:pt x="5" y="10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5" y="4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3" name="Freeform 2554">
                <a:extLst>
                  <a:ext uri="{FF2B5EF4-FFF2-40B4-BE49-F238E27FC236}">
                    <a16:creationId xmlns:a16="http://schemas.microsoft.com/office/drawing/2014/main" id="{48865880-FF05-4479-9200-3ECBB923B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" y="1596"/>
                <a:ext cx="38" cy="48"/>
              </a:xfrm>
              <a:custGeom>
                <a:avLst/>
                <a:gdLst>
                  <a:gd name="T0" fmla="*/ 6 w 8"/>
                  <a:gd name="T1" fmla="*/ 6 h 10"/>
                  <a:gd name="T2" fmla="*/ 7 w 8"/>
                  <a:gd name="T3" fmla="*/ 10 h 10"/>
                  <a:gd name="T4" fmla="*/ 1 w 8"/>
                  <a:gd name="T5" fmla="*/ 0 h 10"/>
                  <a:gd name="T6" fmla="*/ 1 w 8"/>
                  <a:gd name="T7" fmla="*/ 0 h 10"/>
                  <a:gd name="T8" fmla="*/ 6 w 8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6" y="6"/>
                    </a:moveTo>
                    <a:cubicBezTo>
                      <a:pt x="8" y="8"/>
                      <a:pt x="8" y="10"/>
                      <a:pt x="7" y="10"/>
                    </a:cubicBezTo>
                    <a:cubicBezTo>
                      <a:pt x="5" y="9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5" y="3"/>
                      <a:pt x="6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4" name="Freeform 2555">
                <a:extLst>
                  <a:ext uri="{FF2B5EF4-FFF2-40B4-BE49-F238E27FC236}">
                    <a16:creationId xmlns:a16="http://schemas.microsoft.com/office/drawing/2014/main" id="{679CDFBD-0F61-4EAA-9A76-13B9B56B1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7" y="1529"/>
                <a:ext cx="43" cy="43"/>
              </a:xfrm>
              <a:custGeom>
                <a:avLst/>
                <a:gdLst>
                  <a:gd name="T0" fmla="*/ 7 w 9"/>
                  <a:gd name="T1" fmla="*/ 5 h 9"/>
                  <a:gd name="T2" fmla="*/ 8 w 9"/>
                  <a:gd name="T3" fmla="*/ 9 h 9"/>
                  <a:gd name="T4" fmla="*/ 1 w 9"/>
                  <a:gd name="T5" fmla="*/ 0 h 9"/>
                  <a:gd name="T6" fmla="*/ 1 w 9"/>
                  <a:gd name="T7" fmla="*/ 0 h 9"/>
                  <a:gd name="T8" fmla="*/ 7 w 9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7" y="5"/>
                    </a:moveTo>
                    <a:cubicBezTo>
                      <a:pt x="9" y="8"/>
                      <a:pt x="9" y="9"/>
                      <a:pt x="8" y="9"/>
                    </a:cubicBezTo>
                    <a:cubicBezTo>
                      <a:pt x="6" y="9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5" y="3"/>
                      <a:pt x="7" y="5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5" name="Freeform 2556">
                <a:extLst>
                  <a:ext uri="{FF2B5EF4-FFF2-40B4-BE49-F238E27FC236}">
                    <a16:creationId xmlns:a16="http://schemas.microsoft.com/office/drawing/2014/main" id="{A46AE0D0-0EA6-40E8-A968-9C0403599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7" y="1736"/>
                <a:ext cx="38" cy="53"/>
              </a:xfrm>
              <a:custGeom>
                <a:avLst/>
                <a:gdLst>
                  <a:gd name="T0" fmla="*/ 7 w 8"/>
                  <a:gd name="T1" fmla="*/ 6 h 11"/>
                  <a:gd name="T2" fmla="*/ 7 w 8"/>
                  <a:gd name="T3" fmla="*/ 11 h 11"/>
                  <a:gd name="T4" fmla="*/ 2 w 8"/>
                  <a:gd name="T5" fmla="*/ 0 h 11"/>
                  <a:gd name="T6" fmla="*/ 2 w 8"/>
                  <a:gd name="T7" fmla="*/ 0 h 11"/>
                  <a:gd name="T8" fmla="*/ 7 w 8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6"/>
                    </a:moveTo>
                    <a:cubicBezTo>
                      <a:pt x="8" y="9"/>
                      <a:pt x="8" y="11"/>
                      <a:pt x="7" y="11"/>
                    </a:cubicBezTo>
                    <a:cubicBezTo>
                      <a:pt x="5" y="10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5" y="4"/>
                      <a:pt x="7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6" name="Freeform 2557">
                <a:extLst>
                  <a:ext uri="{FF2B5EF4-FFF2-40B4-BE49-F238E27FC236}">
                    <a16:creationId xmlns:a16="http://schemas.microsoft.com/office/drawing/2014/main" id="{83B24D9B-278C-48C3-AB5C-F28735979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0" y="1972"/>
                <a:ext cx="53" cy="63"/>
              </a:xfrm>
              <a:custGeom>
                <a:avLst/>
                <a:gdLst>
                  <a:gd name="T0" fmla="*/ 10 w 11"/>
                  <a:gd name="T1" fmla="*/ 7 h 13"/>
                  <a:gd name="T2" fmla="*/ 5 w 11"/>
                  <a:gd name="T3" fmla="*/ 11 h 13"/>
                  <a:gd name="T4" fmla="*/ 4 w 11"/>
                  <a:gd name="T5" fmla="*/ 0 h 13"/>
                  <a:gd name="T6" fmla="*/ 4 w 11"/>
                  <a:gd name="T7" fmla="*/ 0 h 13"/>
                  <a:gd name="T8" fmla="*/ 10 w 11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0" y="7"/>
                    </a:moveTo>
                    <a:cubicBezTo>
                      <a:pt x="11" y="11"/>
                      <a:pt x="8" y="13"/>
                      <a:pt x="5" y="11"/>
                    </a:cubicBezTo>
                    <a:cubicBezTo>
                      <a:pt x="0" y="8"/>
                      <a:pt x="0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1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7" name="Freeform 2558">
                <a:extLst>
                  <a:ext uri="{FF2B5EF4-FFF2-40B4-BE49-F238E27FC236}">
                    <a16:creationId xmlns:a16="http://schemas.microsoft.com/office/drawing/2014/main" id="{360C5655-813E-493C-B6FE-A8569F948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" y="1886"/>
                <a:ext cx="53" cy="62"/>
              </a:xfrm>
              <a:custGeom>
                <a:avLst/>
                <a:gdLst>
                  <a:gd name="T0" fmla="*/ 10 w 11"/>
                  <a:gd name="T1" fmla="*/ 7 h 13"/>
                  <a:gd name="T2" fmla="*/ 5 w 11"/>
                  <a:gd name="T3" fmla="*/ 11 h 13"/>
                  <a:gd name="T4" fmla="*/ 3 w 11"/>
                  <a:gd name="T5" fmla="*/ 0 h 13"/>
                  <a:gd name="T6" fmla="*/ 4 w 11"/>
                  <a:gd name="T7" fmla="*/ 0 h 13"/>
                  <a:gd name="T8" fmla="*/ 10 w 11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0" y="7"/>
                    </a:moveTo>
                    <a:cubicBezTo>
                      <a:pt x="11" y="11"/>
                      <a:pt x="8" y="13"/>
                      <a:pt x="5" y="11"/>
                    </a:cubicBezTo>
                    <a:cubicBezTo>
                      <a:pt x="1" y="8"/>
                      <a:pt x="0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1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8" name="Freeform 2559">
                <a:extLst>
                  <a:ext uri="{FF2B5EF4-FFF2-40B4-BE49-F238E27FC236}">
                    <a16:creationId xmlns:a16="http://schemas.microsoft.com/office/drawing/2014/main" id="{A0B380C1-79BB-4111-8AC4-7B5F0AE7E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" y="1842"/>
                <a:ext cx="58" cy="63"/>
              </a:xfrm>
              <a:custGeom>
                <a:avLst/>
                <a:gdLst>
                  <a:gd name="T0" fmla="*/ 11 w 12"/>
                  <a:gd name="T1" fmla="*/ 7 h 13"/>
                  <a:gd name="T2" fmla="*/ 5 w 12"/>
                  <a:gd name="T3" fmla="*/ 11 h 13"/>
                  <a:gd name="T4" fmla="*/ 4 w 12"/>
                  <a:gd name="T5" fmla="*/ 0 h 13"/>
                  <a:gd name="T6" fmla="*/ 5 w 12"/>
                  <a:gd name="T7" fmla="*/ 0 h 13"/>
                  <a:gd name="T8" fmla="*/ 11 w 12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11" y="7"/>
                    </a:moveTo>
                    <a:cubicBezTo>
                      <a:pt x="12" y="11"/>
                      <a:pt x="9" y="13"/>
                      <a:pt x="5" y="11"/>
                    </a:cubicBezTo>
                    <a:cubicBezTo>
                      <a:pt x="1" y="8"/>
                      <a:pt x="0" y="1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8" y="1"/>
                      <a:pt x="10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9" name="Freeform 2560">
                <a:extLst>
                  <a:ext uri="{FF2B5EF4-FFF2-40B4-BE49-F238E27FC236}">
                    <a16:creationId xmlns:a16="http://schemas.microsoft.com/office/drawing/2014/main" id="{51F4D2A0-D26F-4AA0-B93F-AB0F180A2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" y="1832"/>
                <a:ext cx="53" cy="58"/>
              </a:xfrm>
              <a:custGeom>
                <a:avLst/>
                <a:gdLst>
                  <a:gd name="T0" fmla="*/ 10 w 11"/>
                  <a:gd name="T1" fmla="*/ 6 h 12"/>
                  <a:gd name="T2" fmla="*/ 6 w 11"/>
                  <a:gd name="T3" fmla="*/ 10 h 12"/>
                  <a:gd name="T4" fmla="*/ 3 w 11"/>
                  <a:gd name="T5" fmla="*/ 0 h 12"/>
                  <a:gd name="T6" fmla="*/ 4 w 11"/>
                  <a:gd name="T7" fmla="*/ 0 h 12"/>
                  <a:gd name="T8" fmla="*/ 10 w 11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10" y="6"/>
                    </a:moveTo>
                    <a:cubicBezTo>
                      <a:pt x="11" y="10"/>
                      <a:pt x="9" y="12"/>
                      <a:pt x="6" y="10"/>
                    </a:cubicBezTo>
                    <a:cubicBezTo>
                      <a:pt x="2" y="7"/>
                      <a:pt x="0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10" y="3"/>
                      <a:pt x="10" y="6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0" name="Freeform 2561">
                <a:extLst>
                  <a:ext uri="{FF2B5EF4-FFF2-40B4-BE49-F238E27FC236}">
                    <a16:creationId xmlns:a16="http://schemas.microsoft.com/office/drawing/2014/main" id="{88CDBBF9-C7DC-4C45-819F-A505C7CE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4" y="2151"/>
                <a:ext cx="53" cy="67"/>
              </a:xfrm>
              <a:custGeom>
                <a:avLst/>
                <a:gdLst>
                  <a:gd name="T0" fmla="*/ 10 w 11"/>
                  <a:gd name="T1" fmla="*/ 7 h 14"/>
                  <a:gd name="T2" fmla="*/ 4 w 11"/>
                  <a:gd name="T3" fmla="*/ 11 h 14"/>
                  <a:gd name="T4" fmla="*/ 4 w 11"/>
                  <a:gd name="T5" fmla="*/ 0 h 14"/>
                  <a:gd name="T6" fmla="*/ 5 w 11"/>
                  <a:gd name="T7" fmla="*/ 0 h 14"/>
                  <a:gd name="T8" fmla="*/ 10 w 11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1" y="12"/>
                      <a:pt x="7" y="14"/>
                      <a:pt x="4" y="11"/>
                    </a:cubicBezTo>
                    <a:cubicBezTo>
                      <a:pt x="0" y="8"/>
                      <a:pt x="0" y="1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1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1" name="Freeform 2562">
                <a:extLst>
                  <a:ext uri="{FF2B5EF4-FFF2-40B4-BE49-F238E27FC236}">
                    <a16:creationId xmlns:a16="http://schemas.microsoft.com/office/drawing/2014/main" id="{2DF3C5E1-2BCD-409F-9CAE-F92FC80C7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9" y="2300"/>
                <a:ext cx="53" cy="68"/>
              </a:xfrm>
              <a:custGeom>
                <a:avLst/>
                <a:gdLst>
                  <a:gd name="T0" fmla="*/ 11 w 11"/>
                  <a:gd name="T1" fmla="*/ 7 h 14"/>
                  <a:gd name="T2" fmla="*/ 4 w 11"/>
                  <a:gd name="T3" fmla="*/ 11 h 14"/>
                  <a:gd name="T4" fmla="*/ 6 w 11"/>
                  <a:gd name="T5" fmla="*/ 0 h 14"/>
                  <a:gd name="T6" fmla="*/ 11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1" y="7"/>
                    </a:moveTo>
                    <a:cubicBezTo>
                      <a:pt x="11" y="12"/>
                      <a:pt x="7" y="14"/>
                      <a:pt x="4" y="11"/>
                    </a:cubicBezTo>
                    <a:cubicBezTo>
                      <a:pt x="0" y="7"/>
                      <a:pt x="1" y="0"/>
                      <a:pt x="6" y="0"/>
                    </a:cubicBezTo>
                    <a:cubicBezTo>
                      <a:pt x="9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2" name="Freeform 2563">
                <a:extLst>
                  <a:ext uri="{FF2B5EF4-FFF2-40B4-BE49-F238E27FC236}">
                    <a16:creationId xmlns:a16="http://schemas.microsoft.com/office/drawing/2014/main" id="{9CAB1372-4F79-4621-AE2F-0280574C9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1" y="2276"/>
                <a:ext cx="48" cy="68"/>
              </a:xfrm>
              <a:custGeom>
                <a:avLst/>
                <a:gdLst>
                  <a:gd name="T0" fmla="*/ 10 w 10"/>
                  <a:gd name="T1" fmla="*/ 7 h 14"/>
                  <a:gd name="T2" fmla="*/ 3 w 10"/>
                  <a:gd name="T3" fmla="*/ 11 h 14"/>
                  <a:gd name="T4" fmla="*/ 4 w 10"/>
                  <a:gd name="T5" fmla="*/ 0 h 14"/>
                  <a:gd name="T6" fmla="*/ 5 w 10"/>
                  <a:gd name="T7" fmla="*/ 0 h 14"/>
                  <a:gd name="T8" fmla="*/ 10 w 10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7"/>
                    </a:moveTo>
                    <a:cubicBezTo>
                      <a:pt x="10" y="12"/>
                      <a:pt x="6" y="14"/>
                      <a:pt x="3" y="11"/>
                    </a:cubicBezTo>
                    <a:cubicBezTo>
                      <a:pt x="0" y="7"/>
                      <a:pt x="0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0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3" name="Freeform 2564">
                <a:extLst>
                  <a:ext uri="{FF2B5EF4-FFF2-40B4-BE49-F238E27FC236}">
                    <a16:creationId xmlns:a16="http://schemas.microsoft.com/office/drawing/2014/main" id="{6A9FFB9D-B6CD-4AFD-8FDB-21C6C94EB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" y="2329"/>
                <a:ext cx="48" cy="68"/>
              </a:xfrm>
              <a:custGeom>
                <a:avLst/>
                <a:gdLst>
                  <a:gd name="T0" fmla="*/ 10 w 10"/>
                  <a:gd name="T1" fmla="*/ 8 h 14"/>
                  <a:gd name="T2" fmla="*/ 4 w 10"/>
                  <a:gd name="T3" fmla="*/ 12 h 14"/>
                  <a:gd name="T4" fmla="*/ 5 w 10"/>
                  <a:gd name="T5" fmla="*/ 0 h 14"/>
                  <a:gd name="T6" fmla="*/ 5 w 10"/>
                  <a:gd name="T7" fmla="*/ 0 h 14"/>
                  <a:gd name="T8" fmla="*/ 10 w 10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8"/>
                    </a:moveTo>
                    <a:cubicBezTo>
                      <a:pt x="10" y="12"/>
                      <a:pt x="7" y="14"/>
                      <a:pt x="4" y="12"/>
                    </a:cubicBezTo>
                    <a:cubicBezTo>
                      <a:pt x="0" y="8"/>
                      <a:pt x="1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1"/>
                      <a:pt x="9" y="5"/>
                      <a:pt x="10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4" name="Freeform 2565">
                <a:extLst>
                  <a:ext uri="{FF2B5EF4-FFF2-40B4-BE49-F238E27FC236}">
                    <a16:creationId xmlns:a16="http://schemas.microsoft.com/office/drawing/2014/main" id="{21A93368-0DEC-4119-9933-297E5CE78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9" y="2290"/>
                <a:ext cx="48" cy="68"/>
              </a:xfrm>
              <a:custGeom>
                <a:avLst/>
                <a:gdLst>
                  <a:gd name="T0" fmla="*/ 10 w 10"/>
                  <a:gd name="T1" fmla="*/ 7 h 14"/>
                  <a:gd name="T2" fmla="*/ 3 w 10"/>
                  <a:gd name="T3" fmla="*/ 11 h 14"/>
                  <a:gd name="T4" fmla="*/ 4 w 10"/>
                  <a:gd name="T5" fmla="*/ 0 h 14"/>
                  <a:gd name="T6" fmla="*/ 5 w 10"/>
                  <a:gd name="T7" fmla="*/ 0 h 14"/>
                  <a:gd name="T8" fmla="*/ 10 w 10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7"/>
                    </a:moveTo>
                    <a:cubicBezTo>
                      <a:pt x="10" y="11"/>
                      <a:pt x="6" y="14"/>
                      <a:pt x="3" y="11"/>
                    </a:cubicBezTo>
                    <a:cubicBezTo>
                      <a:pt x="0" y="7"/>
                      <a:pt x="0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0"/>
                      <a:pt x="9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5" name="Freeform 2566">
                <a:extLst>
                  <a:ext uri="{FF2B5EF4-FFF2-40B4-BE49-F238E27FC236}">
                    <a16:creationId xmlns:a16="http://schemas.microsoft.com/office/drawing/2014/main" id="{79FAEAA4-4B56-4AD5-8A6F-71FFDA708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2" y="2242"/>
                <a:ext cx="48" cy="68"/>
              </a:xfrm>
              <a:custGeom>
                <a:avLst/>
                <a:gdLst>
                  <a:gd name="T0" fmla="*/ 9 w 10"/>
                  <a:gd name="T1" fmla="*/ 8 h 14"/>
                  <a:gd name="T2" fmla="*/ 4 w 10"/>
                  <a:gd name="T3" fmla="*/ 12 h 14"/>
                  <a:gd name="T4" fmla="*/ 4 w 10"/>
                  <a:gd name="T5" fmla="*/ 0 h 14"/>
                  <a:gd name="T6" fmla="*/ 4 w 10"/>
                  <a:gd name="T7" fmla="*/ 0 h 14"/>
                  <a:gd name="T8" fmla="*/ 9 w 10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9" y="8"/>
                    </a:moveTo>
                    <a:cubicBezTo>
                      <a:pt x="10" y="12"/>
                      <a:pt x="7" y="14"/>
                      <a:pt x="4" y="12"/>
                    </a:cubicBezTo>
                    <a:cubicBezTo>
                      <a:pt x="0" y="8"/>
                      <a:pt x="0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1"/>
                      <a:pt x="9" y="4"/>
                      <a:pt x="9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6" name="Freeform 2567">
                <a:extLst>
                  <a:ext uri="{FF2B5EF4-FFF2-40B4-BE49-F238E27FC236}">
                    <a16:creationId xmlns:a16="http://schemas.microsoft.com/office/drawing/2014/main" id="{43D01AF4-8D12-49AD-B5F3-5F1400C01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0" y="2271"/>
                <a:ext cx="43" cy="68"/>
              </a:xfrm>
              <a:custGeom>
                <a:avLst/>
                <a:gdLst>
                  <a:gd name="T0" fmla="*/ 9 w 9"/>
                  <a:gd name="T1" fmla="*/ 7 h 14"/>
                  <a:gd name="T2" fmla="*/ 4 w 9"/>
                  <a:gd name="T3" fmla="*/ 11 h 14"/>
                  <a:gd name="T4" fmla="*/ 4 w 9"/>
                  <a:gd name="T5" fmla="*/ 0 h 14"/>
                  <a:gd name="T6" fmla="*/ 4 w 9"/>
                  <a:gd name="T7" fmla="*/ 0 h 14"/>
                  <a:gd name="T8" fmla="*/ 9 w 9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9" y="7"/>
                    </a:moveTo>
                    <a:cubicBezTo>
                      <a:pt x="9" y="12"/>
                      <a:pt x="7" y="14"/>
                      <a:pt x="4" y="11"/>
                    </a:cubicBezTo>
                    <a:cubicBezTo>
                      <a:pt x="0" y="8"/>
                      <a:pt x="1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4"/>
                      <a:pt x="9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7" name="Freeform 2568">
                <a:extLst>
                  <a:ext uri="{FF2B5EF4-FFF2-40B4-BE49-F238E27FC236}">
                    <a16:creationId xmlns:a16="http://schemas.microsoft.com/office/drawing/2014/main" id="{26EA5DE4-5E8B-4C31-A1D3-4D91DE516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4" y="2652"/>
                <a:ext cx="58" cy="68"/>
              </a:xfrm>
              <a:custGeom>
                <a:avLst/>
                <a:gdLst>
                  <a:gd name="T0" fmla="*/ 12 w 12"/>
                  <a:gd name="T1" fmla="*/ 7 h 14"/>
                  <a:gd name="T2" fmla="*/ 3 w 12"/>
                  <a:gd name="T3" fmla="*/ 10 h 14"/>
                  <a:gd name="T4" fmla="*/ 7 w 12"/>
                  <a:gd name="T5" fmla="*/ 0 h 14"/>
                  <a:gd name="T6" fmla="*/ 12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cubicBezTo>
                      <a:pt x="11" y="12"/>
                      <a:pt x="6" y="14"/>
                      <a:pt x="3" y="10"/>
                    </a:cubicBezTo>
                    <a:cubicBezTo>
                      <a:pt x="0" y="6"/>
                      <a:pt x="2" y="0"/>
                      <a:pt x="7" y="0"/>
                    </a:cubicBezTo>
                    <a:cubicBezTo>
                      <a:pt x="11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8" name="Freeform 2569">
                <a:extLst>
                  <a:ext uri="{FF2B5EF4-FFF2-40B4-BE49-F238E27FC236}">
                    <a16:creationId xmlns:a16="http://schemas.microsoft.com/office/drawing/2014/main" id="{6597D06A-14A4-4F87-8A4E-F7F40F319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2" y="2397"/>
                <a:ext cx="49" cy="67"/>
              </a:xfrm>
              <a:custGeom>
                <a:avLst/>
                <a:gdLst>
                  <a:gd name="T0" fmla="*/ 10 w 10"/>
                  <a:gd name="T1" fmla="*/ 7 h 14"/>
                  <a:gd name="T2" fmla="*/ 3 w 10"/>
                  <a:gd name="T3" fmla="*/ 11 h 14"/>
                  <a:gd name="T4" fmla="*/ 5 w 10"/>
                  <a:gd name="T5" fmla="*/ 0 h 14"/>
                  <a:gd name="T6" fmla="*/ 10 w 10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10" y="7"/>
                    </a:moveTo>
                    <a:cubicBezTo>
                      <a:pt x="10" y="12"/>
                      <a:pt x="6" y="14"/>
                      <a:pt x="3" y="11"/>
                    </a:cubicBezTo>
                    <a:cubicBezTo>
                      <a:pt x="0" y="7"/>
                      <a:pt x="0" y="0"/>
                      <a:pt x="5" y="0"/>
                    </a:cubicBezTo>
                    <a:cubicBezTo>
                      <a:pt x="8" y="0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9" name="Freeform 2570">
                <a:extLst>
                  <a:ext uri="{FF2B5EF4-FFF2-40B4-BE49-F238E27FC236}">
                    <a16:creationId xmlns:a16="http://schemas.microsoft.com/office/drawing/2014/main" id="{1FDD363F-A054-47CF-98C4-F4C562217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4" y="2715"/>
                <a:ext cx="58" cy="67"/>
              </a:xfrm>
              <a:custGeom>
                <a:avLst/>
                <a:gdLst>
                  <a:gd name="T0" fmla="*/ 12 w 12"/>
                  <a:gd name="T1" fmla="*/ 7 h 14"/>
                  <a:gd name="T2" fmla="*/ 3 w 12"/>
                  <a:gd name="T3" fmla="*/ 11 h 14"/>
                  <a:gd name="T4" fmla="*/ 7 w 12"/>
                  <a:gd name="T5" fmla="*/ 0 h 14"/>
                  <a:gd name="T6" fmla="*/ 12 w 12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cubicBezTo>
                      <a:pt x="11" y="12"/>
                      <a:pt x="6" y="14"/>
                      <a:pt x="3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1" y="0"/>
                      <a:pt x="12" y="4"/>
                      <a:pt x="12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0" name="Freeform 2571">
                <a:extLst>
                  <a:ext uri="{FF2B5EF4-FFF2-40B4-BE49-F238E27FC236}">
                    <a16:creationId xmlns:a16="http://schemas.microsoft.com/office/drawing/2014/main" id="{DAE30350-51C5-4779-9B66-DFE6B8B27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" y="2768"/>
                <a:ext cx="53" cy="72"/>
              </a:xfrm>
              <a:custGeom>
                <a:avLst/>
                <a:gdLst>
                  <a:gd name="T0" fmla="*/ 11 w 11"/>
                  <a:gd name="T1" fmla="*/ 7 h 15"/>
                  <a:gd name="T2" fmla="*/ 2 w 11"/>
                  <a:gd name="T3" fmla="*/ 11 h 15"/>
                  <a:gd name="T4" fmla="*/ 6 w 11"/>
                  <a:gd name="T5" fmla="*/ 0 h 15"/>
                  <a:gd name="T6" fmla="*/ 11 w 11"/>
                  <a:gd name="T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5">
                    <a:moveTo>
                      <a:pt x="11" y="7"/>
                    </a:moveTo>
                    <a:cubicBezTo>
                      <a:pt x="10" y="13"/>
                      <a:pt x="5" y="15"/>
                      <a:pt x="2" y="11"/>
                    </a:cubicBezTo>
                    <a:cubicBezTo>
                      <a:pt x="0" y="7"/>
                      <a:pt x="2" y="0"/>
                      <a:pt x="6" y="0"/>
                    </a:cubicBezTo>
                    <a:cubicBezTo>
                      <a:pt x="10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1" name="Freeform 2572">
                <a:extLst>
                  <a:ext uri="{FF2B5EF4-FFF2-40B4-BE49-F238E27FC236}">
                    <a16:creationId xmlns:a16="http://schemas.microsoft.com/office/drawing/2014/main" id="{E45535BF-B29B-4FFE-AE6A-F0751996D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4" y="2763"/>
                <a:ext cx="53" cy="67"/>
              </a:xfrm>
              <a:custGeom>
                <a:avLst/>
                <a:gdLst>
                  <a:gd name="T0" fmla="*/ 11 w 11"/>
                  <a:gd name="T1" fmla="*/ 7 h 14"/>
                  <a:gd name="T2" fmla="*/ 2 w 11"/>
                  <a:gd name="T3" fmla="*/ 11 h 14"/>
                  <a:gd name="T4" fmla="*/ 6 w 11"/>
                  <a:gd name="T5" fmla="*/ 0 h 14"/>
                  <a:gd name="T6" fmla="*/ 11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1" y="7"/>
                    </a:moveTo>
                    <a:cubicBezTo>
                      <a:pt x="10" y="12"/>
                      <a:pt x="5" y="14"/>
                      <a:pt x="2" y="11"/>
                    </a:cubicBezTo>
                    <a:cubicBezTo>
                      <a:pt x="0" y="7"/>
                      <a:pt x="2" y="0"/>
                      <a:pt x="6" y="0"/>
                    </a:cubicBezTo>
                    <a:cubicBezTo>
                      <a:pt x="10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2" name="Freeform 2573">
                <a:extLst>
                  <a:ext uri="{FF2B5EF4-FFF2-40B4-BE49-F238E27FC236}">
                    <a16:creationId xmlns:a16="http://schemas.microsoft.com/office/drawing/2014/main" id="{CCAEEEE2-AE06-4110-B465-D5E9282C9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1" y="2739"/>
                <a:ext cx="53" cy="67"/>
              </a:xfrm>
              <a:custGeom>
                <a:avLst/>
                <a:gdLst>
                  <a:gd name="T0" fmla="*/ 10 w 11"/>
                  <a:gd name="T1" fmla="*/ 7 h 14"/>
                  <a:gd name="T2" fmla="*/ 2 w 11"/>
                  <a:gd name="T3" fmla="*/ 11 h 14"/>
                  <a:gd name="T4" fmla="*/ 6 w 11"/>
                  <a:gd name="T5" fmla="*/ 0 h 14"/>
                  <a:gd name="T6" fmla="*/ 10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9" y="12"/>
                      <a:pt x="5" y="14"/>
                      <a:pt x="2" y="11"/>
                    </a:cubicBezTo>
                    <a:cubicBezTo>
                      <a:pt x="0" y="7"/>
                      <a:pt x="2" y="0"/>
                      <a:pt x="6" y="0"/>
                    </a:cubicBezTo>
                    <a:cubicBezTo>
                      <a:pt x="9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3" name="Freeform 2574">
                <a:extLst>
                  <a:ext uri="{FF2B5EF4-FFF2-40B4-BE49-F238E27FC236}">
                    <a16:creationId xmlns:a16="http://schemas.microsoft.com/office/drawing/2014/main" id="{C2640A24-942E-468D-B2AA-03BBC501B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1" y="2647"/>
                <a:ext cx="48" cy="73"/>
              </a:xfrm>
              <a:custGeom>
                <a:avLst/>
                <a:gdLst>
                  <a:gd name="T0" fmla="*/ 10 w 10"/>
                  <a:gd name="T1" fmla="*/ 8 h 15"/>
                  <a:gd name="T2" fmla="*/ 3 w 10"/>
                  <a:gd name="T3" fmla="*/ 12 h 15"/>
                  <a:gd name="T4" fmla="*/ 6 w 10"/>
                  <a:gd name="T5" fmla="*/ 0 h 15"/>
                  <a:gd name="T6" fmla="*/ 10 w 10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5">
                    <a:moveTo>
                      <a:pt x="10" y="8"/>
                    </a:moveTo>
                    <a:cubicBezTo>
                      <a:pt x="9" y="13"/>
                      <a:pt x="5" y="15"/>
                      <a:pt x="3" y="12"/>
                    </a:cubicBezTo>
                    <a:cubicBezTo>
                      <a:pt x="0" y="8"/>
                      <a:pt x="1" y="0"/>
                      <a:pt x="6" y="0"/>
                    </a:cubicBezTo>
                    <a:cubicBezTo>
                      <a:pt x="9" y="1"/>
                      <a:pt x="10" y="5"/>
                      <a:pt x="10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4" name="Freeform 2575">
                <a:extLst>
                  <a:ext uri="{FF2B5EF4-FFF2-40B4-BE49-F238E27FC236}">
                    <a16:creationId xmlns:a16="http://schemas.microsoft.com/office/drawing/2014/main" id="{8517DABB-2C7A-42F9-B99D-7DC3E69E9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0" y="2556"/>
                <a:ext cx="48" cy="67"/>
              </a:xfrm>
              <a:custGeom>
                <a:avLst/>
                <a:gdLst>
                  <a:gd name="T0" fmla="*/ 10 w 10"/>
                  <a:gd name="T1" fmla="*/ 7 h 14"/>
                  <a:gd name="T2" fmla="*/ 3 w 10"/>
                  <a:gd name="T3" fmla="*/ 11 h 14"/>
                  <a:gd name="T4" fmla="*/ 5 w 10"/>
                  <a:gd name="T5" fmla="*/ 0 h 14"/>
                  <a:gd name="T6" fmla="*/ 10 w 10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10" y="7"/>
                    </a:moveTo>
                    <a:cubicBezTo>
                      <a:pt x="9" y="12"/>
                      <a:pt x="5" y="14"/>
                      <a:pt x="3" y="11"/>
                    </a:cubicBezTo>
                    <a:cubicBezTo>
                      <a:pt x="0" y="7"/>
                      <a:pt x="1" y="0"/>
                      <a:pt x="5" y="0"/>
                    </a:cubicBezTo>
                    <a:cubicBezTo>
                      <a:pt x="9" y="0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5" name="Freeform 2576">
                <a:extLst>
                  <a:ext uri="{FF2B5EF4-FFF2-40B4-BE49-F238E27FC236}">
                    <a16:creationId xmlns:a16="http://schemas.microsoft.com/office/drawing/2014/main" id="{DB41475E-EF4A-4BBB-A42E-AA751F289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" y="2464"/>
                <a:ext cx="48" cy="72"/>
              </a:xfrm>
              <a:custGeom>
                <a:avLst/>
                <a:gdLst>
                  <a:gd name="T0" fmla="*/ 10 w 10"/>
                  <a:gd name="T1" fmla="*/ 8 h 15"/>
                  <a:gd name="T2" fmla="*/ 3 w 10"/>
                  <a:gd name="T3" fmla="*/ 12 h 15"/>
                  <a:gd name="T4" fmla="*/ 5 w 10"/>
                  <a:gd name="T5" fmla="*/ 0 h 15"/>
                  <a:gd name="T6" fmla="*/ 10 w 10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5">
                    <a:moveTo>
                      <a:pt x="10" y="8"/>
                    </a:moveTo>
                    <a:cubicBezTo>
                      <a:pt x="10" y="13"/>
                      <a:pt x="6" y="15"/>
                      <a:pt x="3" y="12"/>
                    </a:cubicBezTo>
                    <a:cubicBezTo>
                      <a:pt x="0" y="8"/>
                      <a:pt x="1" y="0"/>
                      <a:pt x="5" y="0"/>
                    </a:cubicBezTo>
                    <a:cubicBezTo>
                      <a:pt x="8" y="1"/>
                      <a:pt x="10" y="5"/>
                      <a:pt x="10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6" name="Freeform 2577">
                <a:extLst>
                  <a:ext uri="{FF2B5EF4-FFF2-40B4-BE49-F238E27FC236}">
                    <a16:creationId xmlns:a16="http://schemas.microsoft.com/office/drawing/2014/main" id="{E8A85737-6296-45C9-8FBB-D6EB3FD39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" y="2363"/>
                <a:ext cx="48" cy="72"/>
              </a:xfrm>
              <a:custGeom>
                <a:avLst/>
                <a:gdLst>
                  <a:gd name="T0" fmla="*/ 10 w 10"/>
                  <a:gd name="T1" fmla="*/ 8 h 15"/>
                  <a:gd name="T2" fmla="*/ 4 w 10"/>
                  <a:gd name="T3" fmla="*/ 12 h 15"/>
                  <a:gd name="T4" fmla="*/ 5 w 10"/>
                  <a:gd name="T5" fmla="*/ 0 h 15"/>
                  <a:gd name="T6" fmla="*/ 6 w 10"/>
                  <a:gd name="T7" fmla="*/ 0 h 15"/>
                  <a:gd name="T8" fmla="*/ 10 w 10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0" y="8"/>
                    </a:moveTo>
                    <a:cubicBezTo>
                      <a:pt x="10" y="13"/>
                      <a:pt x="7" y="15"/>
                      <a:pt x="4" y="12"/>
                    </a:cubicBezTo>
                    <a:cubicBezTo>
                      <a:pt x="0" y="8"/>
                      <a:pt x="1" y="0"/>
                      <a:pt x="5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9" y="1"/>
                      <a:pt x="10" y="5"/>
                      <a:pt x="10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7" name="Freeform 2578">
                <a:extLst>
                  <a:ext uri="{FF2B5EF4-FFF2-40B4-BE49-F238E27FC236}">
                    <a16:creationId xmlns:a16="http://schemas.microsoft.com/office/drawing/2014/main" id="{20E67A8D-E8CD-4FB1-ACC1-9F4E1E628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" y="2864"/>
                <a:ext cx="53" cy="68"/>
              </a:xfrm>
              <a:custGeom>
                <a:avLst/>
                <a:gdLst>
                  <a:gd name="T0" fmla="*/ 11 w 11"/>
                  <a:gd name="T1" fmla="*/ 7 h 14"/>
                  <a:gd name="T2" fmla="*/ 2 w 11"/>
                  <a:gd name="T3" fmla="*/ 11 h 14"/>
                  <a:gd name="T4" fmla="*/ 7 w 11"/>
                  <a:gd name="T5" fmla="*/ 0 h 14"/>
                  <a:gd name="T6" fmla="*/ 11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1" y="7"/>
                    </a:moveTo>
                    <a:cubicBezTo>
                      <a:pt x="10" y="12"/>
                      <a:pt x="5" y="14"/>
                      <a:pt x="2" y="11"/>
                    </a:cubicBezTo>
                    <a:cubicBezTo>
                      <a:pt x="0" y="7"/>
                      <a:pt x="2" y="0"/>
                      <a:pt x="7" y="0"/>
                    </a:cubicBezTo>
                    <a:cubicBezTo>
                      <a:pt x="10" y="0"/>
                      <a:pt x="11" y="4"/>
                      <a:pt x="11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8" name="Freeform 2579">
                <a:extLst>
                  <a:ext uri="{FF2B5EF4-FFF2-40B4-BE49-F238E27FC236}">
                    <a16:creationId xmlns:a16="http://schemas.microsoft.com/office/drawing/2014/main" id="{859FD9EF-33A3-4034-AAAB-BDC04A685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8" y="2855"/>
                <a:ext cx="53" cy="67"/>
              </a:xfrm>
              <a:custGeom>
                <a:avLst/>
                <a:gdLst>
                  <a:gd name="T0" fmla="*/ 10 w 11"/>
                  <a:gd name="T1" fmla="*/ 7 h 14"/>
                  <a:gd name="T2" fmla="*/ 2 w 11"/>
                  <a:gd name="T3" fmla="*/ 10 h 14"/>
                  <a:gd name="T4" fmla="*/ 6 w 11"/>
                  <a:gd name="T5" fmla="*/ 0 h 14"/>
                  <a:gd name="T6" fmla="*/ 10 w 1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9" y="12"/>
                      <a:pt x="4" y="14"/>
                      <a:pt x="2" y="10"/>
                    </a:cubicBezTo>
                    <a:cubicBezTo>
                      <a:pt x="0" y="7"/>
                      <a:pt x="2" y="0"/>
                      <a:pt x="6" y="0"/>
                    </a:cubicBezTo>
                    <a:cubicBezTo>
                      <a:pt x="10" y="0"/>
                      <a:pt x="11" y="4"/>
                      <a:pt x="10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9" name="Freeform 2580">
                <a:extLst>
                  <a:ext uri="{FF2B5EF4-FFF2-40B4-BE49-F238E27FC236}">
                    <a16:creationId xmlns:a16="http://schemas.microsoft.com/office/drawing/2014/main" id="{51BEB5D2-9DEC-4280-847F-FA2AF3E0F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" y="2869"/>
                <a:ext cx="53" cy="72"/>
              </a:xfrm>
              <a:custGeom>
                <a:avLst/>
                <a:gdLst>
                  <a:gd name="T0" fmla="*/ 10 w 11"/>
                  <a:gd name="T1" fmla="*/ 8 h 15"/>
                  <a:gd name="T2" fmla="*/ 2 w 11"/>
                  <a:gd name="T3" fmla="*/ 11 h 15"/>
                  <a:gd name="T4" fmla="*/ 6 w 11"/>
                  <a:gd name="T5" fmla="*/ 1 h 15"/>
                  <a:gd name="T6" fmla="*/ 10 w 11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5">
                    <a:moveTo>
                      <a:pt x="10" y="8"/>
                    </a:moveTo>
                    <a:cubicBezTo>
                      <a:pt x="9" y="13"/>
                      <a:pt x="4" y="15"/>
                      <a:pt x="2" y="11"/>
                    </a:cubicBezTo>
                    <a:cubicBezTo>
                      <a:pt x="0" y="7"/>
                      <a:pt x="2" y="0"/>
                      <a:pt x="6" y="1"/>
                    </a:cubicBezTo>
                    <a:cubicBezTo>
                      <a:pt x="9" y="1"/>
                      <a:pt x="11" y="5"/>
                      <a:pt x="10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0" name="Freeform 2581">
                <a:extLst>
                  <a:ext uri="{FF2B5EF4-FFF2-40B4-BE49-F238E27FC236}">
                    <a16:creationId xmlns:a16="http://schemas.microsoft.com/office/drawing/2014/main" id="{BDEBF708-8A1D-4651-B89F-15FD42A16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2" y="2806"/>
                <a:ext cx="48" cy="73"/>
              </a:xfrm>
              <a:custGeom>
                <a:avLst/>
                <a:gdLst>
                  <a:gd name="T0" fmla="*/ 9 w 10"/>
                  <a:gd name="T1" fmla="*/ 8 h 15"/>
                  <a:gd name="T2" fmla="*/ 2 w 10"/>
                  <a:gd name="T3" fmla="*/ 11 h 15"/>
                  <a:gd name="T4" fmla="*/ 6 w 10"/>
                  <a:gd name="T5" fmla="*/ 1 h 15"/>
                  <a:gd name="T6" fmla="*/ 9 w 10"/>
                  <a:gd name="T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5">
                    <a:moveTo>
                      <a:pt x="9" y="8"/>
                    </a:moveTo>
                    <a:cubicBezTo>
                      <a:pt x="8" y="13"/>
                      <a:pt x="4" y="15"/>
                      <a:pt x="2" y="11"/>
                    </a:cubicBezTo>
                    <a:cubicBezTo>
                      <a:pt x="0" y="8"/>
                      <a:pt x="2" y="0"/>
                      <a:pt x="6" y="1"/>
                    </a:cubicBezTo>
                    <a:cubicBezTo>
                      <a:pt x="9" y="1"/>
                      <a:pt x="10" y="5"/>
                      <a:pt x="9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1" name="Freeform 2582">
                <a:extLst>
                  <a:ext uri="{FF2B5EF4-FFF2-40B4-BE49-F238E27FC236}">
                    <a16:creationId xmlns:a16="http://schemas.microsoft.com/office/drawing/2014/main" id="{0C83598C-D5BD-4AF7-A824-34B06D030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" y="3033"/>
                <a:ext cx="43" cy="67"/>
              </a:xfrm>
              <a:custGeom>
                <a:avLst/>
                <a:gdLst>
                  <a:gd name="T0" fmla="*/ 8 w 9"/>
                  <a:gd name="T1" fmla="*/ 7 h 14"/>
                  <a:gd name="T2" fmla="*/ 2 w 9"/>
                  <a:gd name="T3" fmla="*/ 11 h 14"/>
                  <a:gd name="T4" fmla="*/ 6 w 9"/>
                  <a:gd name="T5" fmla="*/ 0 h 14"/>
                  <a:gd name="T6" fmla="*/ 8 w 9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8" y="7"/>
                    </a:moveTo>
                    <a:cubicBezTo>
                      <a:pt x="7" y="12"/>
                      <a:pt x="3" y="14"/>
                      <a:pt x="2" y="11"/>
                    </a:cubicBezTo>
                    <a:cubicBezTo>
                      <a:pt x="0" y="7"/>
                      <a:pt x="2" y="0"/>
                      <a:pt x="6" y="0"/>
                    </a:cubicBezTo>
                    <a:cubicBezTo>
                      <a:pt x="9" y="0"/>
                      <a:pt x="9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2" name="Freeform 2583">
                <a:extLst>
                  <a:ext uri="{FF2B5EF4-FFF2-40B4-BE49-F238E27FC236}">
                    <a16:creationId xmlns:a16="http://schemas.microsoft.com/office/drawing/2014/main" id="{D70D5D95-9632-405B-A827-6DE957FA5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" y="3033"/>
                <a:ext cx="43" cy="67"/>
              </a:xfrm>
              <a:custGeom>
                <a:avLst/>
                <a:gdLst>
                  <a:gd name="T0" fmla="*/ 8 w 9"/>
                  <a:gd name="T1" fmla="*/ 8 h 14"/>
                  <a:gd name="T2" fmla="*/ 2 w 9"/>
                  <a:gd name="T3" fmla="*/ 11 h 14"/>
                  <a:gd name="T4" fmla="*/ 7 w 9"/>
                  <a:gd name="T5" fmla="*/ 1 h 14"/>
                  <a:gd name="T6" fmla="*/ 8 w 9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8" y="8"/>
                    </a:moveTo>
                    <a:cubicBezTo>
                      <a:pt x="7" y="12"/>
                      <a:pt x="4" y="14"/>
                      <a:pt x="2" y="11"/>
                    </a:cubicBezTo>
                    <a:cubicBezTo>
                      <a:pt x="0" y="8"/>
                      <a:pt x="3" y="0"/>
                      <a:pt x="7" y="1"/>
                    </a:cubicBezTo>
                    <a:cubicBezTo>
                      <a:pt x="9" y="1"/>
                      <a:pt x="9" y="5"/>
                      <a:pt x="8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3" name="Freeform 2584">
                <a:extLst>
                  <a:ext uri="{FF2B5EF4-FFF2-40B4-BE49-F238E27FC236}">
                    <a16:creationId xmlns:a16="http://schemas.microsoft.com/office/drawing/2014/main" id="{AC1F5A6D-25BE-4B57-ACB7-17F93F86E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" y="3100"/>
                <a:ext cx="38" cy="68"/>
              </a:xfrm>
              <a:custGeom>
                <a:avLst/>
                <a:gdLst>
                  <a:gd name="T0" fmla="*/ 7 w 8"/>
                  <a:gd name="T1" fmla="*/ 7 h 14"/>
                  <a:gd name="T2" fmla="*/ 1 w 8"/>
                  <a:gd name="T3" fmla="*/ 11 h 14"/>
                  <a:gd name="T4" fmla="*/ 6 w 8"/>
                  <a:gd name="T5" fmla="*/ 0 h 14"/>
                  <a:gd name="T6" fmla="*/ 7 w 8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4">
                    <a:moveTo>
                      <a:pt x="7" y="7"/>
                    </a:moveTo>
                    <a:cubicBezTo>
                      <a:pt x="6" y="12"/>
                      <a:pt x="3" y="14"/>
                      <a:pt x="1" y="11"/>
                    </a:cubicBezTo>
                    <a:cubicBezTo>
                      <a:pt x="0" y="8"/>
                      <a:pt x="2" y="0"/>
                      <a:pt x="6" y="0"/>
                    </a:cubicBezTo>
                    <a:cubicBezTo>
                      <a:pt x="8" y="1"/>
                      <a:pt x="8" y="4"/>
                      <a:pt x="7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4" name="Freeform 2585">
                <a:extLst>
                  <a:ext uri="{FF2B5EF4-FFF2-40B4-BE49-F238E27FC236}">
                    <a16:creationId xmlns:a16="http://schemas.microsoft.com/office/drawing/2014/main" id="{9B0D6F5F-F63F-456A-99BC-75B5F1373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" y="3125"/>
                <a:ext cx="43" cy="62"/>
              </a:xfrm>
              <a:custGeom>
                <a:avLst/>
                <a:gdLst>
                  <a:gd name="T0" fmla="*/ 8 w 9"/>
                  <a:gd name="T1" fmla="*/ 7 h 13"/>
                  <a:gd name="T2" fmla="*/ 2 w 9"/>
                  <a:gd name="T3" fmla="*/ 10 h 13"/>
                  <a:gd name="T4" fmla="*/ 7 w 9"/>
                  <a:gd name="T5" fmla="*/ 0 h 13"/>
                  <a:gd name="T6" fmla="*/ 8 w 9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8" y="7"/>
                    </a:moveTo>
                    <a:cubicBezTo>
                      <a:pt x="7" y="11"/>
                      <a:pt x="3" y="13"/>
                      <a:pt x="2" y="10"/>
                    </a:cubicBezTo>
                    <a:cubicBezTo>
                      <a:pt x="0" y="7"/>
                      <a:pt x="3" y="0"/>
                      <a:pt x="7" y="0"/>
                    </a:cubicBezTo>
                    <a:cubicBezTo>
                      <a:pt x="9" y="0"/>
                      <a:pt x="9" y="4"/>
                      <a:pt x="8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5" name="Freeform 2586">
                <a:extLst>
                  <a:ext uri="{FF2B5EF4-FFF2-40B4-BE49-F238E27FC236}">
                    <a16:creationId xmlns:a16="http://schemas.microsoft.com/office/drawing/2014/main" id="{B236B6B6-9570-46DC-BEEE-C34287B96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7" y="3033"/>
                <a:ext cx="33" cy="63"/>
              </a:xfrm>
              <a:custGeom>
                <a:avLst/>
                <a:gdLst>
                  <a:gd name="T0" fmla="*/ 6 w 7"/>
                  <a:gd name="T1" fmla="*/ 7 h 13"/>
                  <a:gd name="T2" fmla="*/ 2 w 7"/>
                  <a:gd name="T3" fmla="*/ 11 h 13"/>
                  <a:gd name="T4" fmla="*/ 5 w 7"/>
                  <a:gd name="T5" fmla="*/ 0 h 13"/>
                  <a:gd name="T6" fmla="*/ 6 w 7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3">
                    <a:moveTo>
                      <a:pt x="6" y="7"/>
                    </a:moveTo>
                    <a:cubicBezTo>
                      <a:pt x="5" y="11"/>
                      <a:pt x="3" y="13"/>
                      <a:pt x="2" y="11"/>
                    </a:cubicBezTo>
                    <a:cubicBezTo>
                      <a:pt x="0" y="9"/>
                      <a:pt x="3" y="0"/>
                      <a:pt x="5" y="0"/>
                    </a:cubicBezTo>
                    <a:cubicBezTo>
                      <a:pt x="7" y="0"/>
                      <a:pt x="7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6" name="Freeform 2587">
                <a:extLst>
                  <a:ext uri="{FF2B5EF4-FFF2-40B4-BE49-F238E27FC236}">
                    <a16:creationId xmlns:a16="http://schemas.microsoft.com/office/drawing/2014/main" id="{507FF168-8EA6-47EC-B404-1F4C99AC0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8" y="3052"/>
                <a:ext cx="34" cy="68"/>
              </a:xfrm>
              <a:custGeom>
                <a:avLst/>
                <a:gdLst>
                  <a:gd name="T0" fmla="*/ 6 w 7"/>
                  <a:gd name="T1" fmla="*/ 7 h 14"/>
                  <a:gd name="T2" fmla="*/ 1 w 7"/>
                  <a:gd name="T3" fmla="*/ 11 h 14"/>
                  <a:gd name="T4" fmla="*/ 5 w 7"/>
                  <a:gd name="T5" fmla="*/ 0 h 14"/>
                  <a:gd name="T6" fmla="*/ 6 w 7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4">
                    <a:moveTo>
                      <a:pt x="6" y="7"/>
                    </a:moveTo>
                    <a:cubicBezTo>
                      <a:pt x="5" y="11"/>
                      <a:pt x="2" y="14"/>
                      <a:pt x="1" y="11"/>
                    </a:cubicBezTo>
                    <a:cubicBezTo>
                      <a:pt x="0" y="8"/>
                      <a:pt x="2" y="0"/>
                      <a:pt x="5" y="0"/>
                    </a:cubicBezTo>
                    <a:cubicBezTo>
                      <a:pt x="7" y="1"/>
                      <a:pt x="7" y="4"/>
                      <a:pt x="6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7" name="Freeform 2588">
                <a:extLst>
                  <a:ext uri="{FF2B5EF4-FFF2-40B4-BE49-F238E27FC236}">
                    <a16:creationId xmlns:a16="http://schemas.microsoft.com/office/drawing/2014/main" id="{F5CAC00B-422B-41FB-A7B1-839167012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0" y="3062"/>
                <a:ext cx="39" cy="67"/>
              </a:xfrm>
              <a:custGeom>
                <a:avLst/>
                <a:gdLst>
                  <a:gd name="T0" fmla="*/ 7 w 8"/>
                  <a:gd name="T1" fmla="*/ 7 h 14"/>
                  <a:gd name="T2" fmla="*/ 2 w 8"/>
                  <a:gd name="T3" fmla="*/ 11 h 14"/>
                  <a:gd name="T4" fmla="*/ 6 w 8"/>
                  <a:gd name="T5" fmla="*/ 0 h 14"/>
                  <a:gd name="T6" fmla="*/ 7 w 8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4">
                    <a:moveTo>
                      <a:pt x="7" y="7"/>
                    </a:moveTo>
                    <a:cubicBezTo>
                      <a:pt x="5" y="11"/>
                      <a:pt x="3" y="14"/>
                      <a:pt x="2" y="11"/>
                    </a:cubicBezTo>
                    <a:cubicBezTo>
                      <a:pt x="0" y="8"/>
                      <a:pt x="3" y="0"/>
                      <a:pt x="6" y="0"/>
                    </a:cubicBezTo>
                    <a:cubicBezTo>
                      <a:pt x="8" y="1"/>
                      <a:pt x="8" y="4"/>
                      <a:pt x="7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8" name="Freeform 2589">
                <a:extLst>
                  <a:ext uri="{FF2B5EF4-FFF2-40B4-BE49-F238E27FC236}">
                    <a16:creationId xmlns:a16="http://schemas.microsoft.com/office/drawing/2014/main" id="{6F577CB3-2A8F-433C-ACD3-2541D2BE8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1" y="2990"/>
                <a:ext cx="38" cy="67"/>
              </a:xfrm>
              <a:custGeom>
                <a:avLst/>
                <a:gdLst>
                  <a:gd name="T0" fmla="*/ 7 w 8"/>
                  <a:gd name="T1" fmla="*/ 8 h 14"/>
                  <a:gd name="T2" fmla="*/ 2 w 8"/>
                  <a:gd name="T3" fmla="*/ 12 h 14"/>
                  <a:gd name="T4" fmla="*/ 6 w 8"/>
                  <a:gd name="T5" fmla="*/ 1 h 14"/>
                  <a:gd name="T6" fmla="*/ 7 w 8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4">
                    <a:moveTo>
                      <a:pt x="7" y="8"/>
                    </a:moveTo>
                    <a:cubicBezTo>
                      <a:pt x="6" y="12"/>
                      <a:pt x="3" y="14"/>
                      <a:pt x="2" y="12"/>
                    </a:cubicBezTo>
                    <a:cubicBezTo>
                      <a:pt x="0" y="8"/>
                      <a:pt x="2" y="0"/>
                      <a:pt x="6" y="1"/>
                    </a:cubicBezTo>
                    <a:cubicBezTo>
                      <a:pt x="8" y="1"/>
                      <a:pt x="8" y="5"/>
                      <a:pt x="7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9" name="Freeform 2590">
                <a:extLst>
                  <a:ext uri="{FF2B5EF4-FFF2-40B4-BE49-F238E27FC236}">
                    <a16:creationId xmlns:a16="http://schemas.microsoft.com/office/drawing/2014/main" id="{9FC6A040-03F8-4646-9927-BFC9388C8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9" y="2975"/>
                <a:ext cx="38" cy="68"/>
              </a:xfrm>
              <a:custGeom>
                <a:avLst/>
                <a:gdLst>
                  <a:gd name="T0" fmla="*/ 7 w 8"/>
                  <a:gd name="T1" fmla="*/ 8 h 14"/>
                  <a:gd name="T2" fmla="*/ 2 w 8"/>
                  <a:gd name="T3" fmla="*/ 12 h 14"/>
                  <a:gd name="T4" fmla="*/ 5 w 8"/>
                  <a:gd name="T5" fmla="*/ 1 h 14"/>
                  <a:gd name="T6" fmla="*/ 7 w 8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4">
                    <a:moveTo>
                      <a:pt x="7" y="8"/>
                    </a:moveTo>
                    <a:cubicBezTo>
                      <a:pt x="6" y="12"/>
                      <a:pt x="3" y="14"/>
                      <a:pt x="2" y="12"/>
                    </a:cubicBezTo>
                    <a:cubicBezTo>
                      <a:pt x="0" y="9"/>
                      <a:pt x="2" y="0"/>
                      <a:pt x="5" y="1"/>
                    </a:cubicBezTo>
                    <a:cubicBezTo>
                      <a:pt x="7" y="1"/>
                      <a:pt x="8" y="5"/>
                      <a:pt x="7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0" name="Freeform 2591">
                <a:extLst>
                  <a:ext uri="{FF2B5EF4-FFF2-40B4-BE49-F238E27FC236}">
                    <a16:creationId xmlns:a16="http://schemas.microsoft.com/office/drawing/2014/main" id="{893EB973-0671-41B9-B8A1-2EC04D89A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2" y="2956"/>
                <a:ext cx="34" cy="67"/>
              </a:xfrm>
              <a:custGeom>
                <a:avLst/>
                <a:gdLst>
                  <a:gd name="T0" fmla="*/ 6 w 7"/>
                  <a:gd name="T1" fmla="*/ 8 h 14"/>
                  <a:gd name="T2" fmla="*/ 2 w 7"/>
                  <a:gd name="T3" fmla="*/ 12 h 14"/>
                  <a:gd name="T4" fmla="*/ 5 w 7"/>
                  <a:gd name="T5" fmla="*/ 0 h 14"/>
                  <a:gd name="T6" fmla="*/ 6 w 7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4">
                    <a:moveTo>
                      <a:pt x="6" y="8"/>
                    </a:moveTo>
                    <a:cubicBezTo>
                      <a:pt x="5" y="12"/>
                      <a:pt x="3" y="14"/>
                      <a:pt x="2" y="12"/>
                    </a:cubicBezTo>
                    <a:cubicBezTo>
                      <a:pt x="0" y="9"/>
                      <a:pt x="2" y="0"/>
                      <a:pt x="5" y="0"/>
                    </a:cubicBezTo>
                    <a:cubicBezTo>
                      <a:pt x="7" y="1"/>
                      <a:pt x="7" y="5"/>
                      <a:pt x="6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1" name="Freeform 2592">
                <a:extLst>
                  <a:ext uri="{FF2B5EF4-FFF2-40B4-BE49-F238E27FC236}">
                    <a16:creationId xmlns:a16="http://schemas.microsoft.com/office/drawing/2014/main" id="{038BD8F6-F24B-47FC-922C-9E596A12E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6" y="2941"/>
                <a:ext cx="29" cy="68"/>
              </a:xfrm>
              <a:custGeom>
                <a:avLst/>
                <a:gdLst>
                  <a:gd name="T0" fmla="*/ 6 w 6"/>
                  <a:gd name="T1" fmla="*/ 8 h 14"/>
                  <a:gd name="T2" fmla="*/ 2 w 6"/>
                  <a:gd name="T3" fmla="*/ 12 h 14"/>
                  <a:gd name="T4" fmla="*/ 5 w 6"/>
                  <a:gd name="T5" fmla="*/ 1 h 14"/>
                  <a:gd name="T6" fmla="*/ 6 w 6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4">
                    <a:moveTo>
                      <a:pt x="6" y="8"/>
                    </a:moveTo>
                    <a:cubicBezTo>
                      <a:pt x="5" y="12"/>
                      <a:pt x="3" y="14"/>
                      <a:pt x="2" y="12"/>
                    </a:cubicBezTo>
                    <a:cubicBezTo>
                      <a:pt x="0" y="10"/>
                      <a:pt x="2" y="0"/>
                      <a:pt x="5" y="1"/>
                    </a:cubicBezTo>
                    <a:cubicBezTo>
                      <a:pt x="6" y="1"/>
                      <a:pt x="6" y="5"/>
                      <a:pt x="6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2" name="Freeform 2593">
                <a:extLst>
                  <a:ext uri="{FF2B5EF4-FFF2-40B4-BE49-F238E27FC236}">
                    <a16:creationId xmlns:a16="http://schemas.microsoft.com/office/drawing/2014/main" id="{0319895C-5E81-48CD-AD56-993C4E167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4" y="2893"/>
                <a:ext cx="24" cy="63"/>
              </a:xfrm>
              <a:custGeom>
                <a:avLst/>
                <a:gdLst>
                  <a:gd name="T0" fmla="*/ 5 w 5"/>
                  <a:gd name="T1" fmla="*/ 7 h 13"/>
                  <a:gd name="T2" fmla="*/ 1 w 5"/>
                  <a:gd name="T3" fmla="*/ 12 h 13"/>
                  <a:gd name="T4" fmla="*/ 4 w 5"/>
                  <a:gd name="T5" fmla="*/ 0 h 13"/>
                  <a:gd name="T6" fmla="*/ 5 w 5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3">
                    <a:moveTo>
                      <a:pt x="5" y="7"/>
                    </a:moveTo>
                    <a:cubicBezTo>
                      <a:pt x="4" y="11"/>
                      <a:pt x="2" y="13"/>
                      <a:pt x="1" y="12"/>
                    </a:cubicBezTo>
                    <a:cubicBezTo>
                      <a:pt x="0" y="9"/>
                      <a:pt x="2" y="0"/>
                      <a:pt x="4" y="0"/>
                    </a:cubicBezTo>
                    <a:cubicBezTo>
                      <a:pt x="5" y="0"/>
                      <a:pt x="5" y="4"/>
                      <a:pt x="5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3" name="Freeform 2594">
                <a:extLst>
                  <a:ext uri="{FF2B5EF4-FFF2-40B4-BE49-F238E27FC236}">
                    <a16:creationId xmlns:a16="http://schemas.microsoft.com/office/drawing/2014/main" id="{00370FDE-0999-4997-ACB6-97C126FE6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3" y="2749"/>
                <a:ext cx="19" cy="67"/>
              </a:xfrm>
              <a:custGeom>
                <a:avLst/>
                <a:gdLst>
                  <a:gd name="T0" fmla="*/ 4 w 4"/>
                  <a:gd name="T1" fmla="*/ 8 h 14"/>
                  <a:gd name="T2" fmla="*/ 2 w 4"/>
                  <a:gd name="T3" fmla="*/ 13 h 14"/>
                  <a:gd name="T4" fmla="*/ 3 w 4"/>
                  <a:gd name="T5" fmla="*/ 0 h 14"/>
                  <a:gd name="T6" fmla="*/ 4 w 4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4">
                    <a:moveTo>
                      <a:pt x="4" y="8"/>
                    </a:moveTo>
                    <a:cubicBezTo>
                      <a:pt x="4" y="12"/>
                      <a:pt x="2" y="14"/>
                      <a:pt x="2" y="13"/>
                    </a:cubicBezTo>
                    <a:cubicBezTo>
                      <a:pt x="0" y="10"/>
                      <a:pt x="1" y="0"/>
                      <a:pt x="3" y="0"/>
                    </a:cubicBezTo>
                    <a:cubicBezTo>
                      <a:pt x="4" y="1"/>
                      <a:pt x="4" y="5"/>
                      <a:pt x="4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4" name="Freeform 2595">
                <a:extLst>
                  <a:ext uri="{FF2B5EF4-FFF2-40B4-BE49-F238E27FC236}">
                    <a16:creationId xmlns:a16="http://schemas.microsoft.com/office/drawing/2014/main" id="{7FD9BBD3-2163-4A81-B40E-EB18CFECD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3" y="2845"/>
                <a:ext cx="24" cy="67"/>
              </a:xfrm>
              <a:custGeom>
                <a:avLst/>
                <a:gdLst>
                  <a:gd name="T0" fmla="*/ 5 w 5"/>
                  <a:gd name="T1" fmla="*/ 8 h 14"/>
                  <a:gd name="T2" fmla="*/ 2 w 5"/>
                  <a:gd name="T3" fmla="*/ 12 h 14"/>
                  <a:gd name="T4" fmla="*/ 4 w 5"/>
                  <a:gd name="T5" fmla="*/ 0 h 14"/>
                  <a:gd name="T6" fmla="*/ 5 w 5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4">
                    <a:moveTo>
                      <a:pt x="5" y="8"/>
                    </a:moveTo>
                    <a:cubicBezTo>
                      <a:pt x="4" y="11"/>
                      <a:pt x="3" y="14"/>
                      <a:pt x="2" y="12"/>
                    </a:cubicBezTo>
                    <a:cubicBezTo>
                      <a:pt x="0" y="10"/>
                      <a:pt x="2" y="0"/>
                      <a:pt x="4" y="0"/>
                    </a:cubicBezTo>
                    <a:cubicBezTo>
                      <a:pt x="5" y="1"/>
                      <a:pt x="5" y="4"/>
                      <a:pt x="5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5" name="Freeform 2596">
                <a:extLst>
                  <a:ext uri="{FF2B5EF4-FFF2-40B4-BE49-F238E27FC236}">
                    <a16:creationId xmlns:a16="http://schemas.microsoft.com/office/drawing/2014/main" id="{115A9F7C-2CE6-43D7-A9C5-84647B796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4" y="2787"/>
                <a:ext cx="24" cy="68"/>
              </a:xfrm>
              <a:custGeom>
                <a:avLst/>
                <a:gdLst>
                  <a:gd name="T0" fmla="*/ 5 w 5"/>
                  <a:gd name="T1" fmla="*/ 8 h 14"/>
                  <a:gd name="T2" fmla="*/ 2 w 5"/>
                  <a:gd name="T3" fmla="*/ 12 h 14"/>
                  <a:gd name="T4" fmla="*/ 3 w 5"/>
                  <a:gd name="T5" fmla="*/ 0 h 14"/>
                  <a:gd name="T6" fmla="*/ 4 w 5"/>
                  <a:gd name="T7" fmla="*/ 0 h 14"/>
                  <a:gd name="T8" fmla="*/ 5 w 5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4">
                    <a:moveTo>
                      <a:pt x="5" y="8"/>
                    </a:moveTo>
                    <a:cubicBezTo>
                      <a:pt x="4" y="11"/>
                      <a:pt x="3" y="14"/>
                      <a:pt x="2" y="12"/>
                    </a:cubicBezTo>
                    <a:cubicBezTo>
                      <a:pt x="0" y="10"/>
                      <a:pt x="1" y="0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5" y="1"/>
                      <a:pt x="5" y="4"/>
                      <a:pt x="5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6" name="Freeform 2597">
                <a:extLst>
                  <a:ext uri="{FF2B5EF4-FFF2-40B4-BE49-F238E27FC236}">
                    <a16:creationId xmlns:a16="http://schemas.microsoft.com/office/drawing/2014/main" id="{1E138521-1787-4636-BEB7-0AE62C7D3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4" y="2700"/>
                <a:ext cx="24" cy="68"/>
              </a:xfrm>
              <a:custGeom>
                <a:avLst/>
                <a:gdLst>
                  <a:gd name="T0" fmla="*/ 5 w 5"/>
                  <a:gd name="T1" fmla="*/ 8 h 14"/>
                  <a:gd name="T2" fmla="*/ 2 w 5"/>
                  <a:gd name="T3" fmla="*/ 13 h 14"/>
                  <a:gd name="T4" fmla="*/ 3 w 5"/>
                  <a:gd name="T5" fmla="*/ 0 h 14"/>
                  <a:gd name="T6" fmla="*/ 5 w 5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4">
                    <a:moveTo>
                      <a:pt x="5" y="8"/>
                    </a:moveTo>
                    <a:cubicBezTo>
                      <a:pt x="4" y="12"/>
                      <a:pt x="3" y="14"/>
                      <a:pt x="2" y="13"/>
                    </a:cubicBezTo>
                    <a:cubicBezTo>
                      <a:pt x="0" y="10"/>
                      <a:pt x="1" y="0"/>
                      <a:pt x="3" y="0"/>
                    </a:cubicBezTo>
                    <a:cubicBezTo>
                      <a:pt x="5" y="1"/>
                      <a:pt x="5" y="5"/>
                      <a:pt x="5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7" name="Freeform 2598">
                <a:extLst>
                  <a:ext uri="{FF2B5EF4-FFF2-40B4-BE49-F238E27FC236}">
                    <a16:creationId xmlns:a16="http://schemas.microsoft.com/office/drawing/2014/main" id="{D2F0DB03-42B2-4B43-87FA-C5AC84B29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0" y="2667"/>
                <a:ext cx="29" cy="67"/>
              </a:xfrm>
              <a:custGeom>
                <a:avLst/>
                <a:gdLst>
                  <a:gd name="T0" fmla="*/ 6 w 6"/>
                  <a:gd name="T1" fmla="*/ 8 h 14"/>
                  <a:gd name="T2" fmla="*/ 2 w 6"/>
                  <a:gd name="T3" fmla="*/ 13 h 14"/>
                  <a:gd name="T4" fmla="*/ 4 w 6"/>
                  <a:gd name="T5" fmla="*/ 0 h 14"/>
                  <a:gd name="T6" fmla="*/ 4 w 6"/>
                  <a:gd name="T7" fmla="*/ 1 h 14"/>
                  <a:gd name="T8" fmla="*/ 6 w 6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6" y="8"/>
                    </a:moveTo>
                    <a:cubicBezTo>
                      <a:pt x="6" y="12"/>
                      <a:pt x="4" y="14"/>
                      <a:pt x="2" y="13"/>
                    </a:cubicBezTo>
                    <a:cubicBezTo>
                      <a:pt x="0" y="10"/>
                      <a:pt x="1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6" y="1"/>
                      <a:pt x="6" y="5"/>
                      <a:pt x="6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8" name="Freeform 2599">
                <a:extLst>
                  <a:ext uri="{FF2B5EF4-FFF2-40B4-BE49-F238E27FC236}">
                    <a16:creationId xmlns:a16="http://schemas.microsoft.com/office/drawing/2014/main" id="{EA7C5496-3696-48AD-9335-D7E97F389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4" y="2599"/>
                <a:ext cx="24" cy="68"/>
              </a:xfrm>
              <a:custGeom>
                <a:avLst/>
                <a:gdLst>
                  <a:gd name="T0" fmla="*/ 4 w 5"/>
                  <a:gd name="T1" fmla="*/ 8 h 14"/>
                  <a:gd name="T2" fmla="*/ 2 w 5"/>
                  <a:gd name="T3" fmla="*/ 12 h 14"/>
                  <a:gd name="T4" fmla="*/ 2 w 5"/>
                  <a:gd name="T5" fmla="*/ 0 h 14"/>
                  <a:gd name="T6" fmla="*/ 2 w 5"/>
                  <a:gd name="T7" fmla="*/ 0 h 14"/>
                  <a:gd name="T8" fmla="*/ 4 w 5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4">
                    <a:moveTo>
                      <a:pt x="4" y="8"/>
                    </a:moveTo>
                    <a:cubicBezTo>
                      <a:pt x="4" y="11"/>
                      <a:pt x="3" y="14"/>
                      <a:pt x="2" y="12"/>
                    </a:cubicBezTo>
                    <a:cubicBezTo>
                      <a:pt x="0" y="10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4"/>
                      <a:pt x="4" y="8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9" name="Freeform 2600">
                <a:extLst>
                  <a:ext uri="{FF2B5EF4-FFF2-40B4-BE49-F238E27FC236}">
                    <a16:creationId xmlns:a16="http://schemas.microsoft.com/office/drawing/2014/main" id="{EE61D84F-523E-4A59-B072-43FD71A26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8" y="2493"/>
                <a:ext cx="20" cy="63"/>
              </a:xfrm>
              <a:custGeom>
                <a:avLst/>
                <a:gdLst>
                  <a:gd name="T0" fmla="*/ 4 w 4"/>
                  <a:gd name="T1" fmla="*/ 7 h 13"/>
                  <a:gd name="T2" fmla="*/ 2 w 4"/>
                  <a:gd name="T3" fmla="*/ 12 h 13"/>
                  <a:gd name="T4" fmla="*/ 2 w 4"/>
                  <a:gd name="T5" fmla="*/ 0 h 13"/>
                  <a:gd name="T6" fmla="*/ 2 w 4"/>
                  <a:gd name="T7" fmla="*/ 0 h 13"/>
                  <a:gd name="T8" fmla="*/ 4 w 4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7"/>
                    </a:moveTo>
                    <a:cubicBezTo>
                      <a:pt x="4" y="11"/>
                      <a:pt x="3" y="13"/>
                      <a:pt x="2" y="12"/>
                    </a:cubicBezTo>
                    <a:cubicBezTo>
                      <a:pt x="0" y="10"/>
                      <a:pt x="0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4"/>
                      <a:pt x="4" y="7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138" name="Freeform 2602">
              <a:extLst>
                <a:ext uri="{FF2B5EF4-FFF2-40B4-BE49-F238E27FC236}">
                  <a16:creationId xmlns:a16="http://schemas.microsoft.com/office/drawing/2014/main" id="{ABC63E96-93DE-421F-9FF5-6D4DEEACE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" y="2662"/>
              <a:ext cx="24" cy="67"/>
            </a:xfrm>
            <a:custGeom>
              <a:avLst/>
              <a:gdLst>
                <a:gd name="T0" fmla="*/ 5 w 5"/>
                <a:gd name="T1" fmla="*/ 8 h 14"/>
                <a:gd name="T2" fmla="*/ 2 w 5"/>
                <a:gd name="T3" fmla="*/ 13 h 14"/>
                <a:gd name="T4" fmla="*/ 3 w 5"/>
                <a:gd name="T5" fmla="*/ 0 h 14"/>
                <a:gd name="T6" fmla="*/ 3 w 5"/>
                <a:gd name="T7" fmla="*/ 0 h 14"/>
                <a:gd name="T8" fmla="*/ 5 w 5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4">
                  <a:moveTo>
                    <a:pt x="5" y="8"/>
                  </a:moveTo>
                  <a:cubicBezTo>
                    <a:pt x="5" y="12"/>
                    <a:pt x="3" y="14"/>
                    <a:pt x="2" y="13"/>
                  </a:cubicBezTo>
                  <a:cubicBezTo>
                    <a:pt x="0" y="10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1"/>
                    <a:pt x="5" y="5"/>
                    <a:pt x="5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9" name="Freeform 2603">
              <a:extLst>
                <a:ext uri="{FF2B5EF4-FFF2-40B4-BE49-F238E27FC236}">
                  <a16:creationId xmlns:a16="http://schemas.microsoft.com/office/drawing/2014/main" id="{B460960F-18BF-4308-ADF3-45C4A8B70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" y="2479"/>
              <a:ext cx="29" cy="67"/>
            </a:xfrm>
            <a:custGeom>
              <a:avLst/>
              <a:gdLst>
                <a:gd name="T0" fmla="*/ 6 w 6"/>
                <a:gd name="T1" fmla="*/ 8 h 14"/>
                <a:gd name="T2" fmla="*/ 2 w 6"/>
                <a:gd name="T3" fmla="*/ 13 h 14"/>
                <a:gd name="T4" fmla="*/ 3 w 6"/>
                <a:gd name="T5" fmla="*/ 0 h 14"/>
                <a:gd name="T6" fmla="*/ 3 w 6"/>
                <a:gd name="T7" fmla="*/ 0 h 14"/>
                <a:gd name="T8" fmla="*/ 6 w 6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6" y="8"/>
                  </a:moveTo>
                  <a:cubicBezTo>
                    <a:pt x="6" y="12"/>
                    <a:pt x="4" y="14"/>
                    <a:pt x="2" y="13"/>
                  </a:cubicBezTo>
                  <a:cubicBezTo>
                    <a:pt x="0" y="10"/>
                    <a:pt x="0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6" y="5"/>
                    <a:pt x="6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0" name="Freeform 2604">
              <a:extLst>
                <a:ext uri="{FF2B5EF4-FFF2-40B4-BE49-F238E27FC236}">
                  <a16:creationId xmlns:a16="http://schemas.microsoft.com/office/drawing/2014/main" id="{D34C2B7E-9A02-4E9B-953E-F423E797D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" y="2498"/>
              <a:ext cx="24" cy="67"/>
            </a:xfrm>
            <a:custGeom>
              <a:avLst/>
              <a:gdLst>
                <a:gd name="T0" fmla="*/ 5 w 5"/>
                <a:gd name="T1" fmla="*/ 8 h 14"/>
                <a:gd name="T2" fmla="*/ 3 w 5"/>
                <a:gd name="T3" fmla="*/ 13 h 14"/>
                <a:gd name="T4" fmla="*/ 3 w 5"/>
                <a:gd name="T5" fmla="*/ 0 h 14"/>
                <a:gd name="T6" fmla="*/ 3 w 5"/>
                <a:gd name="T7" fmla="*/ 0 h 14"/>
                <a:gd name="T8" fmla="*/ 5 w 5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4">
                  <a:moveTo>
                    <a:pt x="5" y="8"/>
                  </a:moveTo>
                  <a:cubicBezTo>
                    <a:pt x="5" y="12"/>
                    <a:pt x="4" y="14"/>
                    <a:pt x="3" y="13"/>
                  </a:cubicBezTo>
                  <a:cubicBezTo>
                    <a:pt x="0" y="10"/>
                    <a:pt x="0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5" y="5"/>
                    <a:pt x="5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1" name="Freeform 2605">
              <a:extLst>
                <a:ext uri="{FF2B5EF4-FFF2-40B4-BE49-F238E27FC236}">
                  <a16:creationId xmlns:a16="http://schemas.microsoft.com/office/drawing/2014/main" id="{FD7177FB-82A8-4AEC-9939-1ACDB6532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5" y="2570"/>
              <a:ext cx="29" cy="68"/>
            </a:xfrm>
            <a:custGeom>
              <a:avLst/>
              <a:gdLst>
                <a:gd name="T0" fmla="*/ 6 w 6"/>
                <a:gd name="T1" fmla="*/ 8 h 14"/>
                <a:gd name="T2" fmla="*/ 2 w 6"/>
                <a:gd name="T3" fmla="*/ 13 h 14"/>
                <a:gd name="T4" fmla="*/ 3 w 6"/>
                <a:gd name="T5" fmla="*/ 0 h 14"/>
                <a:gd name="T6" fmla="*/ 3 w 6"/>
                <a:gd name="T7" fmla="*/ 0 h 14"/>
                <a:gd name="T8" fmla="*/ 6 w 6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6" y="8"/>
                  </a:moveTo>
                  <a:cubicBezTo>
                    <a:pt x="5" y="12"/>
                    <a:pt x="4" y="14"/>
                    <a:pt x="2" y="13"/>
                  </a:cubicBezTo>
                  <a:cubicBezTo>
                    <a:pt x="0" y="10"/>
                    <a:pt x="0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1"/>
                    <a:pt x="6" y="5"/>
                    <a:pt x="6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2" name="Freeform 2606">
              <a:extLst>
                <a:ext uri="{FF2B5EF4-FFF2-40B4-BE49-F238E27FC236}">
                  <a16:creationId xmlns:a16="http://schemas.microsoft.com/office/drawing/2014/main" id="{2EDDC53F-6F2E-45ED-9C4C-60CABDE20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2" y="2695"/>
              <a:ext cx="34" cy="68"/>
            </a:xfrm>
            <a:custGeom>
              <a:avLst/>
              <a:gdLst>
                <a:gd name="T0" fmla="*/ 7 w 7"/>
                <a:gd name="T1" fmla="*/ 8 h 14"/>
                <a:gd name="T2" fmla="*/ 2 w 7"/>
                <a:gd name="T3" fmla="*/ 12 h 14"/>
                <a:gd name="T4" fmla="*/ 4 w 7"/>
                <a:gd name="T5" fmla="*/ 0 h 14"/>
                <a:gd name="T6" fmla="*/ 7 w 7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7" y="8"/>
                  </a:moveTo>
                  <a:cubicBezTo>
                    <a:pt x="6" y="12"/>
                    <a:pt x="4" y="14"/>
                    <a:pt x="2" y="12"/>
                  </a:cubicBezTo>
                  <a:cubicBezTo>
                    <a:pt x="0" y="9"/>
                    <a:pt x="1" y="0"/>
                    <a:pt x="4" y="0"/>
                  </a:cubicBezTo>
                  <a:cubicBezTo>
                    <a:pt x="6" y="1"/>
                    <a:pt x="7" y="5"/>
                    <a:pt x="7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3" name="Freeform 2607">
              <a:extLst>
                <a:ext uri="{FF2B5EF4-FFF2-40B4-BE49-F238E27FC236}">
                  <a16:creationId xmlns:a16="http://schemas.microsoft.com/office/drawing/2014/main" id="{7DDACDFD-703A-4487-9712-6D408C770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" y="2599"/>
              <a:ext cx="33" cy="68"/>
            </a:xfrm>
            <a:custGeom>
              <a:avLst/>
              <a:gdLst>
                <a:gd name="T0" fmla="*/ 7 w 7"/>
                <a:gd name="T1" fmla="*/ 8 h 14"/>
                <a:gd name="T2" fmla="*/ 3 w 7"/>
                <a:gd name="T3" fmla="*/ 12 h 14"/>
                <a:gd name="T4" fmla="*/ 4 w 7"/>
                <a:gd name="T5" fmla="*/ 0 h 14"/>
                <a:gd name="T6" fmla="*/ 4 w 7"/>
                <a:gd name="T7" fmla="*/ 0 h 14"/>
                <a:gd name="T8" fmla="*/ 7 w 7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7" y="8"/>
                  </a:moveTo>
                  <a:cubicBezTo>
                    <a:pt x="6" y="12"/>
                    <a:pt x="4" y="14"/>
                    <a:pt x="3" y="12"/>
                  </a:cubicBezTo>
                  <a:cubicBezTo>
                    <a:pt x="0" y="9"/>
                    <a:pt x="1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4"/>
                    <a:pt x="7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4" name="Freeform 2608">
              <a:extLst>
                <a:ext uri="{FF2B5EF4-FFF2-40B4-BE49-F238E27FC236}">
                  <a16:creationId xmlns:a16="http://schemas.microsoft.com/office/drawing/2014/main" id="{EA26EFBD-E3C5-4F47-B61C-969D44E83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3" y="2512"/>
              <a:ext cx="33" cy="73"/>
            </a:xfrm>
            <a:custGeom>
              <a:avLst/>
              <a:gdLst>
                <a:gd name="T0" fmla="*/ 7 w 7"/>
                <a:gd name="T1" fmla="*/ 8 h 15"/>
                <a:gd name="T2" fmla="*/ 3 w 7"/>
                <a:gd name="T3" fmla="*/ 13 h 15"/>
                <a:gd name="T4" fmla="*/ 4 w 7"/>
                <a:gd name="T5" fmla="*/ 0 h 15"/>
                <a:gd name="T6" fmla="*/ 4 w 7"/>
                <a:gd name="T7" fmla="*/ 0 h 15"/>
                <a:gd name="T8" fmla="*/ 7 w 7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5">
                  <a:moveTo>
                    <a:pt x="7" y="8"/>
                  </a:moveTo>
                  <a:cubicBezTo>
                    <a:pt x="7" y="12"/>
                    <a:pt x="5" y="15"/>
                    <a:pt x="3" y="13"/>
                  </a:cubicBezTo>
                  <a:cubicBezTo>
                    <a:pt x="0" y="9"/>
                    <a:pt x="1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7" y="5"/>
                    <a:pt x="7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5" name="Freeform 2609">
              <a:extLst>
                <a:ext uri="{FF2B5EF4-FFF2-40B4-BE49-F238E27FC236}">
                  <a16:creationId xmlns:a16="http://schemas.microsoft.com/office/drawing/2014/main" id="{BF8EF9EA-4310-4D72-931D-C1AA855D6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" y="2541"/>
              <a:ext cx="39" cy="68"/>
            </a:xfrm>
            <a:custGeom>
              <a:avLst/>
              <a:gdLst>
                <a:gd name="T0" fmla="*/ 7 w 8"/>
                <a:gd name="T1" fmla="*/ 8 h 14"/>
                <a:gd name="T2" fmla="*/ 3 w 8"/>
                <a:gd name="T3" fmla="*/ 12 h 14"/>
                <a:gd name="T4" fmla="*/ 4 w 8"/>
                <a:gd name="T5" fmla="*/ 0 h 14"/>
                <a:gd name="T6" fmla="*/ 7 w 8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7" y="8"/>
                  </a:moveTo>
                  <a:cubicBezTo>
                    <a:pt x="7" y="12"/>
                    <a:pt x="5" y="14"/>
                    <a:pt x="3" y="12"/>
                  </a:cubicBezTo>
                  <a:cubicBezTo>
                    <a:pt x="0" y="9"/>
                    <a:pt x="1" y="0"/>
                    <a:pt x="4" y="0"/>
                  </a:cubicBezTo>
                  <a:cubicBezTo>
                    <a:pt x="6" y="1"/>
                    <a:pt x="8" y="4"/>
                    <a:pt x="7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6" name="Freeform 2610">
              <a:extLst>
                <a:ext uri="{FF2B5EF4-FFF2-40B4-BE49-F238E27FC236}">
                  <a16:creationId xmlns:a16="http://schemas.microsoft.com/office/drawing/2014/main" id="{4FB59947-7A13-49C2-95B4-2CC3B1954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5" y="2628"/>
              <a:ext cx="39" cy="72"/>
            </a:xfrm>
            <a:custGeom>
              <a:avLst/>
              <a:gdLst>
                <a:gd name="T0" fmla="*/ 8 w 8"/>
                <a:gd name="T1" fmla="*/ 8 h 15"/>
                <a:gd name="T2" fmla="*/ 3 w 8"/>
                <a:gd name="T3" fmla="*/ 12 h 15"/>
                <a:gd name="T4" fmla="*/ 5 w 8"/>
                <a:gd name="T5" fmla="*/ 0 h 15"/>
                <a:gd name="T6" fmla="*/ 5 w 8"/>
                <a:gd name="T7" fmla="*/ 0 h 15"/>
                <a:gd name="T8" fmla="*/ 8 w 8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5">
                  <a:moveTo>
                    <a:pt x="8" y="8"/>
                  </a:moveTo>
                  <a:cubicBezTo>
                    <a:pt x="7" y="12"/>
                    <a:pt x="5" y="15"/>
                    <a:pt x="3" y="12"/>
                  </a:cubicBezTo>
                  <a:cubicBezTo>
                    <a:pt x="0" y="9"/>
                    <a:pt x="1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1"/>
                    <a:pt x="8" y="5"/>
                    <a:pt x="8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7" name="Freeform 2611">
              <a:extLst>
                <a:ext uri="{FF2B5EF4-FFF2-40B4-BE49-F238E27FC236}">
                  <a16:creationId xmlns:a16="http://schemas.microsoft.com/office/drawing/2014/main" id="{DA38E8F6-09E9-42E6-9C20-5505B785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" y="2729"/>
              <a:ext cx="38" cy="68"/>
            </a:xfrm>
            <a:custGeom>
              <a:avLst/>
              <a:gdLst>
                <a:gd name="T0" fmla="*/ 7 w 8"/>
                <a:gd name="T1" fmla="*/ 8 h 14"/>
                <a:gd name="T2" fmla="*/ 2 w 8"/>
                <a:gd name="T3" fmla="*/ 12 h 14"/>
                <a:gd name="T4" fmla="*/ 5 w 8"/>
                <a:gd name="T5" fmla="*/ 0 h 14"/>
                <a:gd name="T6" fmla="*/ 7 w 8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7" y="8"/>
                  </a:moveTo>
                  <a:cubicBezTo>
                    <a:pt x="7" y="12"/>
                    <a:pt x="4" y="14"/>
                    <a:pt x="2" y="12"/>
                  </a:cubicBezTo>
                  <a:cubicBezTo>
                    <a:pt x="0" y="8"/>
                    <a:pt x="1" y="0"/>
                    <a:pt x="5" y="0"/>
                  </a:cubicBezTo>
                  <a:cubicBezTo>
                    <a:pt x="7" y="0"/>
                    <a:pt x="8" y="4"/>
                    <a:pt x="7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8" name="Freeform 2612">
              <a:extLst>
                <a:ext uri="{FF2B5EF4-FFF2-40B4-BE49-F238E27FC236}">
                  <a16:creationId xmlns:a16="http://schemas.microsoft.com/office/drawing/2014/main" id="{3A73F270-16B1-47CC-834A-BA877908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8" y="2763"/>
              <a:ext cx="43" cy="72"/>
            </a:xfrm>
            <a:custGeom>
              <a:avLst/>
              <a:gdLst>
                <a:gd name="T0" fmla="*/ 9 w 9"/>
                <a:gd name="T1" fmla="*/ 8 h 15"/>
                <a:gd name="T2" fmla="*/ 3 w 9"/>
                <a:gd name="T3" fmla="*/ 12 h 15"/>
                <a:gd name="T4" fmla="*/ 6 w 9"/>
                <a:gd name="T5" fmla="*/ 0 h 15"/>
                <a:gd name="T6" fmla="*/ 9 w 9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9" y="8"/>
                  </a:moveTo>
                  <a:cubicBezTo>
                    <a:pt x="8" y="13"/>
                    <a:pt x="5" y="15"/>
                    <a:pt x="3" y="12"/>
                  </a:cubicBezTo>
                  <a:cubicBezTo>
                    <a:pt x="0" y="8"/>
                    <a:pt x="2" y="0"/>
                    <a:pt x="6" y="0"/>
                  </a:cubicBezTo>
                  <a:cubicBezTo>
                    <a:pt x="8" y="1"/>
                    <a:pt x="9" y="5"/>
                    <a:pt x="9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9" name="Freeform 2613">
              <a:extLst>
                <a:ext uri="{FF2B5EF4-FFF2-40B4-BE49-F238E27FC236}">
                  <a16:creationId xmlns:a16="http://schemas.microsoft.com/office/drawing/2014/main" id="{A92B9333-6F23-4695-8980-F741EC953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" y="2883"/>
              <a:ext cx="43" cy="68"/>
            </a:xfrm>
            <a:custGeom>
              <a:avLst/>
              <a:gdLst>
                <a:gd name="T0" fmla="*/ 9 w 9"/>
                <a:gd name="T1" fmla="*/ 7 h 14"/>
                <a:gd name="T2" fmla="*/ 2 w 9"/>
                <a:gd name="T3" fmla="*/ 11 h 14"/>
                <a:gd name="T4" fmla="*/ 6 w 9"/>
                <a:gd name="T5" fmla="*/ 0 h 14"/>
                <a:gd name="T6" fmla="*/ 9 w 9"/>
                <a:gd name="T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9" y="7"/>
                  </a:moveTo>
                  <a:cubicBezTo>
                    <a:pt x="8" y="12"/>
                    <a:pt x="4" y="14"/>
                    <a:pt x="2" y="11"/>
                  </a:cubicBezTo>
                  <a:cubicBezTo>
                    <a:pt x="0" y="7"/>
                    <a:pt x="2" y="0"/>
                    <a:pt x="6" y="0"/>
                  </a:cubicBezTo>
                  <a:cubicBezTo>
                    <a:pt x="8" y="0"/>
                    <a:pt x="9" y="4"/>
                    <a:pt x="9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0" name="Freeform 2614">
              <a:extLst>
                <a:ext uri="{FF2B5EF4-FFF2-40B4-BE49-F238E27FC236}">
                  <a16:creationId xmlns:a16="http://schemas.microsoft.com/office/drawing/2014/main" id="{23125E10-CCFB-41F5-A227-9C12CAB95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2797"/>
              <a:ext cx="48" cy="67"/>
            </a:xfrm>
            <a:custGeom>
              <a:avLst/>
              <a:gdLst>
                <a:gd name="T0" fmla="*/ 9 w 10"/>
                <a:gd name="T1" fmla="*/ 7 h 14"/>
                <a:gd name="T2" fmla="*/ 3 w 10"/>
                <a:gd name="T3" fmla="*/ 11 h 14"/>
                <a:gd name="T4" fmla="*/ 6 w 10"/>
                <a:gd name="T5" fmla="*/ 0 h 14"/>
                <a:gd name="T6" fmla="*/ 9 w 10"/>
                <a:gd name="T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9" y="7"/>
                  </a:moveTo>
                  <a:cubicBezTo>
                    <a:pt x="8" y="12"/>
                    <a:pt x="5" y="14"/>
                    <a:pt x="3" y="11"/>
                  </a:cubicBezTo>
                  <a:cubicBezTo>
                    <a:pt x="0" y="8"/>
                    <a:pt x="2" y="0"/>
                    <a:pt x="6" y="0"/>
                  </a:cubicBezTo>
                  <a:cubicBezTo>
                    <a:pt x="9" y="0"/>
                    <a:pt x="10" y="4"/>
                    <a:pt x="9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1" name="Freeform 2615">
              <a:extLst>
                <a:ext uri="{FF2B5EF4-FFF2-40B4-BE49-F238E27FC236}">
                  <a16:creationId xmlns:a16="http://schemas.microsoft.com/office/drawing/2014/main" id="{C0923642-8E8F-4897-9212-52AC640B7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2720"/>
              <a:ext cx="48" cy="67"/>
            </a:xfrm>
            <a:custGeom>
              <a:avLst/>
              <a:gdLst>
                <a:gd name="T0" fmla="*/ 9 w 10"/>
                <a:gd name="T1" fmla="*/ 8 h 14"/>
                <a:gd name="T2" fmla="*/ 2 w 10"/>
                <a:gd name="T3" fmla="*/ 11 h 14"/>
                <a:gd name="T4" fmla="*/ 5 w 10"/>
                <a:gd name="T5" fmla="*/ 0 h 14"/>
                <a:gd name="T6" fmla="*/ 9 w 10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9" y="8"/>
                  </a:moveTo>
                  <a:cubicBezTo>
                    <a:pt x="8" y="12"/>
                    <a:pt x="4" y="14"/>
                    <a:pt x="2" y="11"/>
                  </a:cubicBezTo>
                  <a:cubicBezTo>
                    <a:pt x="0" y="7"/>
                    <a:pt x="1" y="0"/>
                    <a:pt x="5" y="0"/>
                  </a:cubicBezTo>
                  <a:cubicBezTo>
                    <a:pt x="8" y="0"/>
                    <a:pt x="10" y="4"/>
                    <a:pt x="9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2" name="Freeform 2616">
              <a:extLst>
                <a:ext uri="{FF2B5EF4-FFF2-40B4-BE49-F238E27FC236}">
                  <a16:creationId xmlns:a16="http://schemas.microsoft.com/office/drawing/2014/main" id="{CB65056E-306A-4E06-99DB-D8C96FEF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" y="2628"/>
              <a:ext cx="43" cy="72"/>
            </a:xfrm>
            <a:custGeom>
              <a:avLst/>
              <a:gdLst>
                <a:gd name="T0" fmla="*/ 9 w 9"/>
                <a:gd name="T1" fmla="*/ 8 h 15"/>
                <a:gd name="T2" fmla="*/ 2 w 9"/>
                <a:gd name="T3" fmla="*/ 12 h 15"/>
                <a:gd name="T4" fmla="*/ 5 w 9"/>
                <a:gd name="T5" fmla="*/ 0 h 15"/>
                <a:gd name="T6" fmla="*/ 9 w 9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9" y="8"/>
                  </a:moveTo>
                  <a:cubicBezTo>
                    <a:pt x="8" y="13"/>
                    <a:pt x="5" y="15"/>
                    <a:pt x="2" y="12"/>
                  </a:cubicBezTo>
                  <a:cubicBezTo>
                    <a:pt x="0" y="8"/>
                    <a:pt x="1" y="0"/>
                    <a:pt x="5" y="0"/>
                  </a:cubicBezTo>
                  <a:cubicBezTo>
                    <a:pt x="8" y="1"/>
                    <a:pt x="9" y="5"/>
                    <a:pt x="9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3" name="Freeform 2617">
              <a:extLst>
                <a:ext uri="{FF2B5EF4-FFF2-40B4-BE49-F238E27FC236}">
                  <a16:creationId xmlns:a16="http://schemas.microsoft.com/office/drawing/2014/main" id="{5FBDCB7C-A239-4FD5-8EFF-1B2395A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" y="2787"/>
              <a:ext cx="48" cy="68"/>
            </a:xfrm>
            <a:custGeom>
              <a:avLst/>
              <a:gdLst>
                <a:gd name="T0" fmla="*/ 10 w 10"/>
                <a:gd name="T1" fmla="*/ 7 h 14"/>
                <a:gd name="T2" fmla="*/ 2 w 10"/>
                <a:gd name="T3" fmla="*/ 11 h 14"/>
                <a:gd name="T4" fmla="*/ 6 w 10"/>
                <a:gd name="T5" fmla="*/ 0 h 14"/>
                <a:gd name="T6" fmla="*/ 10 w 10"/>
                <a:gd name="T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10" y="7"/>
                  </a:moveTo>
                  <a:cubicBezTo>
                    <a:pt x="9" y="12"/>
                    <a:pt x="5" y="14"/>
                    <a:pt x="2" y="11"/>
                  </a:cubicBezTo>
                  <a:cubicBezTo>
                    <a:pt x="0" y="7"/>
                    <a:pt x="2" y="0"/>
                    <a:pt x="6" y="0"/>
                  </a:cubicBezTo>
                  <a:cubicBezTo>
                    <a:pt x="9" y="0"/>
                    <a:pt x="10" y="4"/>
                    <a:pt x="10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4" name="Freeform 2618">
              <a:extLst>
                <a:ext uri="{FF2B5EF4-FFF2-40B4-BE49-F238E27FC236}">
                  <a16:creationId xmlns:a16="http://schemas.microsoft.com/office/drawing/2014/main" id="{3A8C768D-8B2D-4DF0-9B29-FEF5BB004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9" y="2686"/>
              <a:ext cx="48" cy="72"/>
            </a:xfrm>
            <a:custGeom>
              <a:avLst/>
              <a:gdLst>
                <a:gd name="T0" fmla="*/ 10 w 10"/>
                <a:gd name="T1" fmla="*/ 8 h 15"/>
                <a:gd name="T2" fmla="*/ 3 w 10"/>
                <a:gd name="T3" fmla="*/ 12 h 15"/>
                <a:gd name="T4" fmla="*/ 6 w 10"/>
                <a:gd name="T5" fmla="*/ 1 h 15"/>
                <a:gd name="T6" fmla="*/ 10 w 10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5">
                  <a:moveTo>
                    <a:pt x="10" y="8"/>
                  </a:moveTo>
                  <a:cubicBezTo>
                    <a:pt x="9" y="13"/>
                    <a:pt x="5" y="15"/>
                    <a:pt x="3" y="12"/>
                  </a:cubicBezTo>
                  <a:cubicBezTo>
                    <a:pt x="0" y="8"/>
                    <a:pt x="2" y="0"/>
                    <a:pt x="6" y="1"/>
                  </a:cubicBezTo>
                  <a:cubicBezTo>
                    <a:pt x="9" y="1"/>
                    <a:pt x="10" y="5"/>
                    <a:pt x="10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5" name="Freeform 2619">
              <a:extLst>
                <a:ext uri="{FF2B5EF4-FFF2-40B4-BE49-F238E27FC236}">
                  <a16:creationId xmlns:a16="http://schemas.microsoft.com/office/drawing/2014/main" id="{4716C24F-909D-4BB3-BCD4-425D44208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" y="2589"/>
              <a:ext cx="48" cy="73"/>
            </a:xfrm>
            <a:custGeom>
              <a:avLst/>
              <a:gdLst>
                <a:gd name="T0" fmla="*/ 10 w 10"/>
                <a:gd name="T1" fmla="*/ 8 h 15"/>
                <a:gd name="T2" fmla="*/ 3 w 10"/>
                <a:gd name="T3" fmla="*/ 12 h 15"/>
                <a:gd name="T4" fmla="*/ 6 w 10"/>
                <a:gd name="T5" fmla="*/ 0 h 15"/>
                <a:gd name="T6" fmla="*/ 10 w 10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5">
                  <a:moveTo>
                    <a:pt x="10" y="8"/>
                  </a:moveTo>
                  <a:cubicBezTo>
                    <a:pt x="9" y="13"/>
                    <a:pt x="5" y="15"/>
                    <a:pt x="3" y="12"/>
                  </a:cubicBezTo>
                  <a:cubicBezTo>
                    <a:pt x="0" y="8"/>
                    <a:pt x="1" y="0"/>
                    <a:pt x="6" y="0"/>
                  </a:cubicBezTo>
                  <a:cubicBezTo>
                    <a:pt x="9" y="1"/>
                    <a:pt x="10" y="5"/>
                    <a:pt x="10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6" name="Freeform 2620">
              <a:extLst>
                <a:ext uri="{FF2B5EF4-FFF2-40B4-BE49-F238E27FC236}">
                  <a16:creationId xmlns:a16="http://schemas.microsoft.com/office/drawing/2014/main" id="{A4F7E875-F14B-4F39-A048-79D399CA3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" y="2691"/>
              <a:ext cx="48" cy="67"/>
            </a:xfrm>
            <a:custGeom>
              <a:avLst/>
              <a:gdLst>
                <a:gd name="T0" fmla="*/ 9 w 10"/>
                <a:gd name="T1" fmla="*/ 7 h 14"/>
                <a:gd name="T2" fmla="*/ 3 w 10"/>
                <a:gd name="T3" fmla="*/ 11 h 14"/>
                <a:gd name="T4" fmla="*/ 6 w 10"/>
                <a:gd name="T5" fmla="*/ 0 h 14"/>
                <a:gd name="T6" fmla="*/ 9 w 10"/>
                <a:gd name="T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9" y="7"/>
                  </a:moveTo>
                  <a:cubicBezTo>
                    <a:pt x="9" y="12"/>
                    <a:pt x="5" y="14"/>
                    <a:pt x="3" y="11"/>
                  </a:cubicBezTo>
                  <a:cubicBezTo>
                    <a:pt x="0" y="8"/>
                    <a:pt x="2" y="0"/>
                    <a:pt x="6" y="0"/>
                  </a:cubicBezTo>
                  <a:cubicBezTo>
                    <a:pt x="9" y="0"/>
                    <a:pt x="10" y="4"/>
                    <a:pt x="9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7" name="Freeform 2621">
              <a:extLst>
                <a:ext uri="{FF2B5EF4-FFF2-40B4-BE49-F238E27FC236}">
                  <a16:creationId xmlns:a16="http://schemas.microsoft.com/office/drawing/2014/main" id="{1A5D32B7-5970-4339-BC39-12B5AD9B6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" y="2594"/>
              <a:ext cx="48" cy="73"/>
            </a:xfrm>
            <a:custGeom>
              <a:avLst/>
              <a:gdLst>
                <a:gd name="T0" fmla="*/ 9 w 10"/>
                <a:gd name="T1" fmla="*/ 8 h 15"/>
                <a:gd name="T2" fmla="*/ 3 w 10"/>
                <a:gd name="T3" fmla="*/ 12 h 15"/>
                <a:gd name="T4" fmla="*/ 6 w 10"/>
                <a:gd name="T5" fmla="*/ 0 h 15"/>
                <a:gd name="T6" fmla="*/ 9 w 10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5">
                  <a:moveTo>
                    <a:pt x="9" y="8"/>
                  </a:moveTo>
                  <a:cubicBezTo>
                    <a:pt x="9" y="13"/>
                    <a:pt x="6" y="15"/>
                    <a:pt x="3" y="12"/>
                  </a:cubicBezTo>
                  <a:cubicBezTo>
                    <a:pt x="0" y="8"/>
                    <a:pt x="2" y="0"/>
                    <a:pt x="6" y="0"/>
                  </a:cubicBezTo>
                  <a:cubicBezTo>
                    <a:pt x="8" y="1"/>
                    <a:pt x="10" y="5"/>
                    <a:pt x="9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8" name="Freeform 2622">
              <a:extLst>
                <a:ext uri="{FF2B5EF4-FFF2-40B4-BE49-F238E27FC236}">
                  <a16:creationId xmlns:a16="http://schemas.microsoft.com/office/drawing/2014/main" id="{46B2A9D1-6549-40E3-987B-C1FE9427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" y="2493"/>
              <a:ext cx="43" cy="67"/>
            </a:xfrm>
            <a:custGeom>
              <a:avLst/>
              <a:gdLst>
                <a:gd name="T0" fmla="*/ 9 w 9"/>
                <a:gd name="T1" fmla="*/ 8 h 14"/>
                <a:gd name="T2" fmla="*/ 3 w 9"/>
                <a:gd name="T3" fmla="*/ 12 h 14"/>
                <a:gd name="T4" fmla="*/ 4 w 9"/>
                <a:gd name="T5" fmla="*/ 0 h 14"/>
                <a:gd name="T6" fmla="*/ 5 w 9"/>
                <a:gd name="T7" fmla="*/ 0 h 14"/>
                <a:gd name="T8" fmla="*/ 9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8" y="12"/>
                    <a:pt x="5" y="14"/>
                    <a:pt x="3" y="12"/>
                  </a:cubicBezTo>
                  <a:cubicBezTo>
                    <a:pt x="0" y="8"/>
                    <a:pt x="1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4"/>
                    <a:pt x="9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9" name="Freeform 2623">
              <a:extLst>
                <a:ext uri="{FF2B5EF4-FFF2-40B4-BE49-F238E27FC236}">
                  <a16:creationId xmlns:a16="http://schemas.microsoft.com/office/drawing/2014/main" id="{B250D07E-6DA1-4A5A-AD71-9C2AD6D3A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2" y="2401"/>
              <a:ext cx="39" cy="68"/>
            </a:xfrm>
            <a:custGeom>
              <a:avLst/>
              <a:gdLst>
                <a:gd name="T0" fmla="*/ 8 w 8"/>
                <a:gd name="T1" fmla="*/ 8 h 14"/>
                <a:gd name="T2" fmla="*/ 3 w 8"/>
                <a:gd name="T3" fmla="*/ 12 h 14"/>
                <a:gd name="T4" fmla="*/ 4 w 8"/>
                <a:gd name="T5" fmla="*/ 0 h 14"/>
                <a:gd name="T6" fmla="*/ 4 w 8"/>
                <a:gd name="T7" fmla="*/ 0 h 14"/>
                <a:gd name="T8" fmla="*/ 8 w 8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8"/>
                  </a:moveTo>
                  <a:cubicBezTo>
                    <a:pt x="8" y="12"/>
                    <a:pt x="6" y="14"/>
                    <a:pt x="3" y="12"/>
                  </a:cubicBezTo>
                  <a:cubicBezTo>
                    <a:pt x="0" y="8"/>
                    <a:pt x="0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4"/>
                    <a:pt x="8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0" name="Freeform 2624">
              <a:extLst>
                <a:ext uri="{FF2B5EF4-FFF2-40B4-BE49-F238E27FC236}">
                  <a16:creationId xmlns:a16="http://schemas.microsoft.com/office/drawing/2014/main" id="{1E0BF068-D623-458F-B238-4B4C07002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" y="2363"/>
              <a:ext cx="44" cy="67"/>
            </a:xfrm>
            <a:custGeom>
              <a:avLst/>
              <a:gdLst>
                <a:gd name="T0" fmla="*/ 9 w 9"/>
                <a:gd name="T1" fmla="*/ 8 h 14"/>
                <a:gd name="T2" fmla="*/ 4 w 9"/>
                <a:gd name="T3" fmla="*/ 12 h 14"/>
                <a:gd name="T4" fmla="*/ 4 w 9"/>
                <a:gd name="T5" fmla="*/ 0 h 14"/>
                <a:gd name="T6" fmla="*/ 5 w 9"/>
                <a:gd name="T7" fmla="*/ 0 h 14"/>
                <a:gd name="T8" fmla="*/ 9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12"/>
                    <a:pt x="6" y="14"/>
                    <a:pt x="4" y="12"/>
                  </a:cubicBezTo>
                  <a:cubicBezTo>
                    <a:pt x="0" y="8"/>
                    <a:pt x="1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7" y="1"/>
                    <a:pt x="9" y="4"/>
                    <a:pt x="9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1" name="Freeform 2625">
              <a:extLst>
                <a:ext uri="{FF2B5EF4-FFF2-40B4-BE49-F238E27FC236}">
                  <a16:creationId xmlns:a16="http://schemas.microsoft.com/office/drawing/2014/main" id="{0ACB1B51-81ED-4194-98EB-B4983F27D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" y="2440"/>
              <a:ext cx="44" cy="67"/>
            </a:xfrm>
            <a:custGeom>
              <a:avLst/>
              <a:gdLst>
                <a:gd name="T0" fmla="*/ 9 w 9"/>
                <a:gd name="T1" fmla="*/ 8 h 14"/>
                <a:gd name="T2" fmla="*/ 3 w 9"/>
                <a:gd name="T3" fmla="*/ 12 h 14"/>
                <a:gd name="T4" fmla="*/ 5 w 9"/>
                <a:gd name="T5" fmla="*/ 0 h 14"/>
                <a:gd name="T6" fmla="*/ 5 w 9"/>
                <a:gd name="T7" fmla="*/ 0 h 14"/>
                <a:gd name="T8" fmla="*/ 9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12"/>
                    <a:pt x="6" y="14"/>
                    <a:pt x="3" y="12"/>
                  </a:cubicBezTo>
                  <a:cubicBezTo>
                    <a:pt x="0" y="8"/>
                    <a:pt x="1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9" y="4"/>
                    <a:pt x="9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2" name="Freeform 2626">
              <a:extLst>
                <a:ext uri="{FF2B5EF4-FFF2-40B4-BE49-F238E27FC236}">
                  <a16:creationId xmlns:a16="http://schemas.microsoft.com/office/drawing/2014/main" id="{2FFFFA3A-E8A0-46F9-9A8F-7700A3923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" y="2406"/>
              <a:ext cx="44" cy="68"/>
            </a:xfrm>
            <a:custGeom>
              <a:avLst/>
              <a:gdLst>
                <a:gd name="T0" fmla="*/ 9 w 9"/>
                <a:gd name="T1" fmla="*/ 7 h 14"/>
                <a:gd name="T2" fmla="*/ 3 w 9"/>
                <a:gd name="T3" fmla="*/ 11 h 14"/>
                <a:gd name="T4" fmla="*/ 5 w 9"/>
                <a:gd name="T5" fmla="*/ 0 h 14"/>
                <a:gd name="T6" fmla="*/ 9 w 9"/>
                <a:gd name="T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9" y="7"/>
                  </a:moveTo>
                  <a:cubicBezTo>
                    <a:pt x="9" y="12"/>
                    <a:pt x="6" y="14"/>
                    <a:pt x="3" y="11"/>
                  </a:cubicBezTo>
                  <a:cubicBezTo>
                    <a:pt x="0" y="8"/>
                    <a:pt x="0" y="0"/>
                    <a:pt x="5" y="0"/>
                  </a:cubicBezTo>
                  <a:cubicBezTo>
                    <a:pt x="8" y="0"/>
                    <a:pt x="9" y="4"/>
                    <a:pt x="9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3" name="Freeform 2627">
              <a:extLst>
                <a:ext uri="{FF2B5EF4-FFF2-40B4-BE49-F238E27FC236}">
                  <a16:creationId xmlns:a16="http://schemas.microsoft.com/office/drawing/2014/main" id="{7EA9A4AF-BED5-4486-BC4C-53BC512B2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" y="2488"/>
              <a:ext cx="48" cy="72"/>
            </a:xfrm>
            <a:custGeom>
              <a:avLst/>
              <a:gdLst>
                <a:gd name="T0" fmla="*/ 10 w 10"/>
                <a:gd name="T1" fmla="*/ 8 h 15"/>
                <a:gd name="T2" fmla="*/ 3 w 10"/>
                <a:gd name="T3" fmla="*/ 12 h 15"/>
                <a:gd name="T4" fmla="*/ 6 w 10"/>
                <a:gd name="T5" fmla="*/ 1 h 15"/>
                <a:gd name="T6" fmla="*/ 10 w 10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5">
                  <a:moveTo>
                    <a:pt x="10" y="8"/>
                  </a:moveTo>
                  <a:cubicBezTo>
                    <a:pt x="10" y="13"/>
                    <a:pt x="6" y="15"/>
                    <a:pt x="3" y="12"/>
                  </a:cubicBezTo>
                  <a:cubicBezTo>
                    <a:pt x="0" y="9"/>
                    <a:pt x="1" y="0"/>
                    <a:pt x="6" y="1"/>
                  </a:cubicBezTo>
                  <a:cubicBezTo>
                    <a:pt x="9" y="1"/>
                    <a:pt x="10" y="5"/>
                    <a:pt x="10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4" name="Freeform 2628">
              <a:extLst>
                <a:ext uri="{FF2B5EF4-FFF2-40B4-BE49-F238E27FC236}">
                  <a16:creationId xmlns:a16="http://schemas.microsoft.com/office/drawing/2014/main" id="{AFD70DF4-565A-4D8A-AC9B-2DC935FC1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5" y="2527"/>
              <a:ext cx="44" cy="72"/>
            </a:xfrm>
            <a:custGeom>
              <a:avLst/>
              <a:gdLst>
                <a:gd name="T0" fmla="*/ 9 w 9"/>
                <a:gd name="T1" fmla="*/ 8 h 15"/>
                <a:gd name="T2" fmla="*/ 3 w 9"/>
                <a:gd name="T3" fmla="*/ 12 h 15"/>
                <a:gd name="T4" fmla="*/ 5 w 9"/>
                <a:gd name="T5" fmla="*/ 1 h 15"/>
                <a:gd name="T6" fmla="*/ 9 w 9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9" y="8"/>
                  </a:moveTo>
                  <a:cubicBezTo>
                    <a:pt x="9" y="13"/>
                    <a:pt x="5" y="15"/>
                    <a:pt x="3" y="12"/>
                  </a:cubicBezTo>
                  <a:cubicBezTo>
                    <a:pt x="0" y="9"/>
                    <a:pt x="1" y="0"/>
                    <a:pt x="5" y="1"/>
                  </a:cubicBezTo>
                  <a:cubicBezTo>
                    <a:pt x="8" y="1"/>
                    <a:pt x="9" y="5"/>
                    <a:pt x="9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5" name="Freeform 2629">
              <a:extLst>
                <a:ext uri="{FF2B5EF4-FFF2-40B4-BE49-F238E27FC236}">
                  <a16:creationId xmlns:a16="http://schemas.microsoft.com/office/drawing/2014/main" id="{4C988031-2DCB-46E8-841A-689760DED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7" y="2657"/>
              <a:ext cx="39" cy="72"/>
            </a:xfrm>
            <a:custGeom>
              <a:avLst/>
              <a:gdLst>
                <a:gd name="T0" fmla="*/ 8 w 8"/>
                <a:gd name="T1" fmla="*/ 8 h 15"/>
                <a:gd name="T2" fmla="*/ 2 w 8"/>
                <a:gd name="T3" fmla="*/ 12 h 15"/>
                <a:gd name="T4" fmla="*/ 5 w 8"/>
                <a:gd name="T5" fmla="*/ 1 h 15"/>
                <a:gd name="T6" fmla="*/ 8 w 8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5">
                  <a:moveTo>
                    <a:pt x="8" y="8"/>
                  </a:moveTo>
                  <a:cubicBezTo>
                    <a:pt x="7" y="13"/>
                    <a:pt x="4" y="15"/>
                    <a:pt x="2" y="12"/>
                  </a:cubicBezTo>
                  <a:cubicBezTo>
                    <a:pt x="0" y="9"/>
                    <a:pt x="1" y="0"/>
                    <a:pt x="5" y="1"/>
                  </a:cubicBezTo>
                  <a:cubicBezTo>
                    <a:pt x="7" y="1"/>
                    <a:pt x="8" y="5"/>
                    <a:pt x="8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6" name="Freeform 2630">
              <a:extLst>
                <a:ext uri="{FF2B5EF4-FFF2-40B4-BE49-F238E27FC236}">
                  <a16:creationId xmlns:a16="http://schemas.microsoft.com/office/drawing/2014/main" id="{CB7B9112-6798-4543-AB30-473A817D3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" y="2560"/>
              <a:ext cx="43" cy="68"/>
            </a:xfrm>
            <a:custGeom>
              <a:avLst/>
              <a:gdLst>
                <a:gd name="T0" fmla="*/ 9 w 9"/>
                <a:gd name="T1" fmla="*/ 7 h 14"/>
                <a:gd name="T2" fmla="*/ 3 w 9"/>
                <a:gd name="T3" fmla="*/ 12 h 14"/>
                <a:gd name="T4" fmla="*/ 5 w 9"/>
                <a:gd name="T5" fmla="*/ 0 h 14"/>
                <a:gd name="T6" fmla="*/ 9 w 9"/>
                <a:gd name="T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9" y="7"/>
                  </a:moveTo>
                  <a:cubicBezTo>
                    <a:pt x="8" y="12"/>
                    <a:pt x="6" y="14"/>
                    <a:pt x="3" y="12"/>
                  </a:cubicBezTo>
                  <a:cubicBezTo>
                    <a:pt x="0" y="8"/>
                    <a:pt x="2" y="0"/>
                    <a:pt x="5" y="0"/>
                  </a:cubicBezTo>
                  <a:cubicBezTo>
                    <a:pt x="8" y="0"/>
                    <a:pt x="9" y="4"/>
                    <a:pt x="9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7" name="Freeform 2631">
              <a:extLst>
                <a:ext uri="{FF2B5EF4-FFF2-40B4-BE49-F238E27FC236}">
                  <a16:creationId xmlns:a16="http://schemas.microsoft.com/office/drawing/2014/main" id="{4F7C811B-399B-4E8C-9414-F72D61819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" y="2474"/>
              <a:ext cx="38" cy="67"/>
            </a:xfrm>
            <a:custGeom>
              <a:avLst/>
              <a:gdLst>
                <a:gd name="T0" fmla="*/ 8 w 8"/>
                <a:gd name="T1" fmla="*/ 8 h 14"/>
                <a:gd name="T2" fmla="*/ 3 w 8"/>
                <a:gd name="T3" fmla="*/ 12 h 14"/>
                <a:gd name="T4" fmla="*/ 4 w 8"/>
                <a:gd name="T5" fmla="*/ 0 h 14"/>
                <a:gd name="T6" fmla="*/ 4 w 8"/>
                <a:gd name="T7" fmla="*/ 0 h 14"/>
                <a:gd name="T8" fmla="*/ 8 w 8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8"/>
                  </a:moveTo>
                  <a:cubicBezTo>
                    <a:pt x="8" y="12"/>
                    <a:pt x="5" y="14"/>
                    <a:pt x="3" y="12"/>
                  </a:cubicBezTo>
                  <a:cubicBezTo>
                    <a:pt x="0" y="9"/>
                    <a:pt x="0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4"/>
                    <a:pt x="8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8" name="Freeform 2632">
              <a:extLst>
                <a:ext uri="{FF2B5EF4-FFF2-40B4-BE49-F238E27FC236}">
                  <a16:creationId xmlns:a16="http://schemas.microsoft.com/office/drawing/2014/main" id="{8951D7DA-945F-4958-BDF3-91D128E85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416"/>
              <a:ext cx="29" cy="63"/>
            </a:xfrm>
            <a:custGeom>
              <a:avLst/>
              <a:gdLst>
                <a:gd name="T0" fmla="*/ 6 w 6"/>
                <a:gd name="T1" fmla="*/ 7 h 13"/>
                <a:gd name="T2" fmla="*/ 3 w 6"/>
                <a:gd name="T3" fmla="*/ 12 h 13"/>
                <a:gd name="T4" fmla="*/ 2 w 6"/>
                <a:gd name="T5" fmla="*/ 0 h 13"/>
                <a:gd name="T6" fmla="*/ 3 w 6"/>
                <a:gd name="T7" fmla="*/ 0 h 13"/>
                <a:gd name="T8" fmla="*/ 6 w 6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">
                  <a:moveTo>
                    <a:pt x="6" y="7"/>
                  </a:moveTo>
                  <a:cubicBezTo>
                    <a:pt x="6" y="11"/>
                    <a:pt x="4" y="13"/>
                    <a:pt x="3" y="12"/>
                  </a:cubicBezTo>
                  <a:cubicBezTo>
                    <a:pt x="0" y="9"/>
                    <a:pt x="0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5" y="0"/>
                    <a:pt x="6" y="4"/>
                    <a:pt x="6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0" name="Freeform 2633">
              <a:extLst>
                <a:ext uri="{FF2B5EF4-FFF2-40B4-BE49-F238E27FC236}">
                  <a16:creationId xmlns:a16="http://schemas.microsoft.com/office/drawing/2014/main" id="{9E5BD964-9963-40EC-8DBA-F145C09AA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" y="2450"/>
              <a:ext cx="38" cy="67"/>
            </a:xfrm>
            <a:custGeom>
              <a:avLst/>
              <a:gdLst>
                <a:gd name="T0" fmla="*/ 8 w 8"/>
                <a:gd name="T1" fmla="*/ 8 h 14"/>
                <a:gd name="T2" fmla="*/ 4 w 8"/>
                <a:gd name="T3" fmla="*/ 12 h 14"/>
                <a:gd name="T4" fmla="*/ 4 w 8"/>
                <a:gd name="T5" fmla="*/ 0 h 14"/>
                <a:gd name="T6" fmla="*/ 4 w 8"/>
                <a:gd name="T7" fmla="*/ 0 h 14"/>
                <a:gd name="T8" fmla="*/ 8 w 8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8"/>
                  </a:moveTo>
                  <a:cubicBezTo>
                    <a:pt x="8" y="12"/>
                    <a:pt x="6" y="14"/>
                    <a:pt x="4" y="12"/>
                  </a:cubicBezTo>
                  <a:cubicBezTo>
                    <a:pt x="0" y="9"/>
                    <a:pt x="1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8" y="5"/>
                    <a:pt x="8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1" name="Freeform 2634">
              <a:extLst>
                <a:ext uri="{FF2B5EF4-FFF2-40B4-BE49-F238E27FC236}">
                  <a16:creationId xmlns:a16="http://schemas.microsoft.com/office/drawing/2014/main" id="{47FF4A31-1C25-4B1F-ADE7-9F29E684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" y="3298"/>
              <a:ext cx="48" cy="63"/>
            </a:xfrm>
            <a:custGeom>
              <a:avLst/>
              <a:gdLst>
                <a:gd name="T0" fmla="*/ 9 w 10"/>
                <a:gd name="T1" fmla="*/ 7 h 13"/>
                <a:gd name="T2" fmla="*/ 2 w 10"/>
                <a:gd name="T3" fmla="*/ 10 h 13"/>
                <a:gd name="T4" fmla="*/ 8 w 10"/>
                <a:gd name="T5" fmla="*/ 0 h 13"/>
                <a:gd name="T6" fmla="*/ 9 w 10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7" y="11"/>
                    <a:pt x="3" y="13"/>
                    <a:pt x="2" y="10"/>
                  </a:cubicBezTo>
                  <a:cubicBezTo>
                    <a:pt x="0" y="7"/>
                    <a:pt x="4" y="0"/>
                    <a:pt x="8" y="0"/>
                  </a:cubicBezTo>
                  <a:cubicBezTo>
                    <a:pt x="10" y="0"/>
                    <a:pt x="10" y="4"/>
                    <a:pt x="9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2" name="Freeform 2635">
              <a:extLst>
                <a:ext uri="{FF2B5EF4-FFF2-40B4-BE49-F238E27FC236}">
                  <a16:creationId xmlns:a16="http://schemas.microsoft.com/office/drawing/2014/main" id="{C505732E-6043-473B-B880-60F215B34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1" y="3655"/>
              <a:ext cx="44" cy="53"/>
            </a:xfrm>
            <a:custGeom>
              <a:avLst/>
              <a:gdLst>
                <a:gd name="T0" fmla="*/ 6 w 9"/>
                <a:gd name="T1" fmla="*/ 6 h 11"/>
                <a:gd name="T2" fmla="*/ 1 w 9"/>
                <a:gd name="T3" fmla="*/ 10 h 11"/>
                <a:gd name="T4" fmla="*/ 8 w 9"/>
                <a:gd name="T5" fmla="*/ 0 h 11"/>
                <a:gd name="T6" fmla="*/ 6 w 9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6" y="6"/>
                  </a:moveTo>
                  <a:cubicBezTo>
                    <a:pt x="3" y="10"/>
                    <a:pt x="1" y="11"/>
                    <a:pt x="1" y="10"/>
                  </a:cubicBezTo>
                  <a:cubicBezTo>
                    <a:pt x="0" y="8"/>
                    <a:pt x="5" y="0"/>
                    <a:pt x="8" y="0"/>
                  </a:cubicBezTo>
                  <a:cubicBezTo>
                    <a:pt x="9" y="1"/>
                    <a:pt x="7" y="4"/>
                    <a:pt x="6" y="6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3" name="Freeform 2636">
              <a:extLst>
                <a:ext uri="{FF2B5EF4-FFF2-40B4-BE49-F238E27FC236}">
                  <a16:creationId xmlns:a16="http://schemas.microsoft.com/office/drawing/2014/main" id="{DC8CACF0-3D84-400D-B0D9-F65C638F0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" y="3732"/>
              <a:ext cx="43" cy="53"/>
            </a:xfrm>
            <a:custGeom>
              <a:avLst/>
              <a:gdLst>
                <a:gd name="T0" fmla="*/ 6 w 9"/>
                <a:gd name="T1" fmla="*/ 6 h 11"/>
                <a:gd name="T2" fmla="*/ 1 w 9"/>
                <a:gd name="T3" fmla="*/ 9 h 11"/>
                <a:gd name="T4" fmla="*/ 8 w 9"/>
                <a:gd name="T5" fmla="*/ 0 h 11"/>
                <a:gd name="T6" fmla="*/ 6 w 9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6" y="6"/>
                  </a:moveTo>
                  <a:cubicBezTo>
                    <a:pt x="3" y="9"/>
                    <a:pt x="1" y="11"/>
                    <a:pt x="1" y="9"/>
                  </a:cubicBezTo>
                  <a:cubicBezTo>
                    <a:pt x="0" y="7"/>
                    <a:pt x="6" y="0"/>
                    <a:pt x="8" y="0"/>
                  </a:cubicBezTo>
                  <a:cubicBezTo>
                    <a:pt x="9" y="0"/>
                    <a:pt x="8" y="3"/>
                    <a:pt x="6" y="6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4" name="Freeform 2637">
              <a:extLst>
                <a:ext uri="{FF2B5EF4-FFF2-40B4-BE49-F238E27FC236}">
                  <a16:creationId xmlns:a16="http://schemas.microsoft.com/office/drawing/2014/main" id="{094F929C-A89A-4512-BADA-CEB892BA3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3583"/>
              <a:ext cx="39" cy="57"/>
            </a:xfrm>
            <a:custGeom>
              <a:avLst/>
              <a:gdLst>
                <a:gd name="T0" fmla="*/ 5 w 8"/>
                <a:gd name="T1" fmla="*/ 7 h 12"/>
                <a:gd name="T2" fmla="*/ 0 w 8"/>
                <a:gd name="T3" fmla="*/ 10 h 12"/>
                <a:gd name="T4" fmla="*/ 7 w 8"/>
                <a:gd name="T5" fmla="*/ 1 h 12"/>
                <a:gd name="T6" fmla="*/ 5 w 8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">
                  <a:moveTo>
                    <a:pt x="5" y="7"/>
                  </a:moveTo>
                  <a:cubicBezTo>
                    <a:pt x="3" y="10"/>
                    <a:pt x="1" y="12"/>
                    <a:pt x="0" y="10"/>
                  </a:cubicBezTo>
                  <a:cubicBezTo>
                    <a:pt x="0" y="8"/>
                    <a:pt x="5" y="0"/>
                    <a:pt x="7" y="1"/>
                  </a:cubicBezTo>
                  <a:cubicBezTo>
                    <a:pt x="8" y="1"/>
                    <a:pt x="7" y="4"/>
                    <a:pt x="5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5" name="Freeform 2638">
              <a:extLst>
                <a:ext uri="{FF2B5EF4-FFF2-40B4-BE49-F238E27FC236}">
                  <a16:creationId xmlns:a16="http://schemas.microsoft.com/office/drawing/2014/main" id="{ECF2D1E4-EAEA-4C8E-90F1-8377D20C6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" y="3592"/>
              <a:ext cx="39" cy="53"/>
            </a:xfrm>
            <a:custGeom>
              <a:avLst/>
              <a:gdLst>
                <a:gd name="T0" fmla="*/ 5 w 8"/>
                <a:gd name="T1" fmla="*/ 6 h 11"/>
                <a:gd name="T2" fmla="*/ 0 w 8"/>
                <a:gd name="T3" fmla="*/ 10 h 11"/>
                <a:gd name="T4" fmla="*/ 7 w 8"/>
                <a:gd name="T5" fmla="*/ 0 h 11"/>
                <a:gd name="T6" fmla="*/ 5 w 8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5" y="6"/>
                  </a:moveTo>
                  <a:cubicBezTo>
                    <a:pt x="3" y="9"/>
                    <a:pt x="1" y="11"/>
                    <a:pt x="0" y="10"/>
                  </a:cubicBezTo>
                  <a:cubicBezTo>
                    <a:pt x="0" y="8"/>
                    <a:pt x="5" y="0"/>
                    <a:pt x="7" y="0"/>
                  </a:cubicBezTo>
                  <a:cubicBezTo>
                    <a:pt x="8" y="0"/>
                    <a:pt x="7" y="4"/>
                    <a:pt x="5" y="6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7" name="Freeform 2639">
              <a:extLst>
                <a:ext uri="{FF2B5EF4-FFF2-40B4-BE49-F238E27FC236}">
                  <a16:creationId xmlns:a16="http://schemas.microsoft.com/office/drawing/2014/main" id="{F70555F1-983C-410A-8ACD-D116774E8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7" y="3510"/>
              <a:ext cx="39" cy="53"/>
            </a:xfrm>
            <a:custGeom>
              <a:avLst/>
              <a:gdLst>
                <a:gd name="T0" fmla="*/ 5 w 8"/>
                <a:gd name="T1" fmla="*/ 6 h 11"/>
                <a:gd name="T2" fmla="*/ 1 w 8"/>
                <a:gd name="T3" fmla="*/ 10 h 11"/>
                <a:gd name="T4" fmla="*/ 7 w 8"/>
                <a:gd name="T5" fmla="*/ 0 h 11"/>
                <a:gd name="T6" fmla="*/ 5 w 8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5" y="6"/>
                  </a:moveTo>
                  <a:cubicBezTo>
                    <a:pt x="3" y="10"/>
                    <a:pt x="1" y="11"/>
                    <a:pt x="1" y="10"/>
                  </a:cubicBezTo>
                  <a:cubicBezTo>
                    <a:pt x="0" y="8"/>
                    <a:pt x="5" y="0"/>
                    <a:pt x="7" y="0"/>
                  </a:cubicBezTo>
                  <a:cubicBezTo>
                    <a:pt x="8" y="0"/>
                    <a:pt x="7" y="3"/>
                    <a:pt x="5" y="6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8" name="Freeform 2640">
              <a:extLst>
                <a:ext uri="{FF2B5EF4-FFF2-40B4-BE49-F238E27FC236}">
                  <a16:creationId xmlns:a16="http://schemas.microsoft.com/office/drawing/2014/main" id="{42C8ED27-B434-40A8-BD34-0AF73B596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1" y="3423"/>
              <a:ext cx="39" cy="58"/>
            </a:xfrm>
            <a:custGeom>
              <a:avLst/>
              <a:gdLst>
                <a:gd name="T0" fmla="*/ 6 w 8"/>
                <a:gd name="T1" fmla="*/ 7 h 12"/>
                <a:gd name="T2" fmla="*/ 1 w 8"/>
                <a:gd name="T3" fmla="*/ 11 h 12"/>
                <a:gd name="T4" fmla="*/ 7 w 8"/>
                <a:gd name="T5" fmla="*/ 1 h 12"/>
                <a:gd name="T6" fmla="*/ 6 w 8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">
                  <a:moveTo>
                    <a:pt x="6" y="7"/>
                  </a:moveTo>
                  <a:cubicBezTo>
                    <a:pt x="4" y="11"/>
                    <a:pt x="2" y="12"/>
                    <a:pt x="1" y="11"/>
                  </a:cubicBezTo>
                  <a:cubicBezTo>
                    <a:pt x="0" y="9"/>
                    <a:pt x="5" y="0"/>
                    <a:pt x="7" y="1"/>
                  </a:cubicBezTo>
                  <a:cubicBezTo>
                    <a:pt x="8" y="1"/>
                    <a:pt x="7" y="4"/>
                    <a:pt x="6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9" name="Freeform 2641">
              <a:extLst>
                <a:ext uri="{FF2B5EF4-FFF2-40B4-BE49-F238E27FC236}">
                  <a16:creationId xmlns:a16="http://schemas.microsoft.com/office/drawing/2014/main" id="{FBFFDCE2-9087-443B-960A-88AEE77E0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" y="3501"/>
              <a:ext cx="39" cy="57"/>
            </a:xfrm>
            <a:custGeom>
              <a:avLst/>
              <a:gdLst>
                <a:gd name="T0" fmla="*/ 6 w 8"/>
                <a:gd name="T1" fmla="*/ 7 h 12"/>
                <a:gd name="T2" fmla="*/ 1 w 8"/>
                <a:gd name="T3" fmla="*/ 11 h 12"/>
                <a:gd name="T4" fmla="*/ 7 w 8"/>
                <a:gd name="T5" fmla="*/ 1 h 12"/>
                <a:gd name="T6" fmla="*/ 6 w 8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">
                  <a:moveTo>
                    <a:pt x="6" y="7"/>
                  </a:moveTo>
                  <a:cubicBezTo>
                    <a:pt x="4" y="10"/>
                    <a:pt x="1" y="12"/>
                    <a:pt x="1" y="11"/>
                  </a:cubicBezTo>
                  <a:cubicBezTo>
                    <a:pt x="0" y="8"/>
                    <a:pt x="5" y="0"/>
                    <a:pt x="7" y="1"/>
                  </a:cubicBezTo>
                  <a:cubicBezTo>
                    <a:pt x="8" y="1"/>
                    <a:pt x="7" y="4"/>
                    <a:pt x="6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0" name="Freeform 2642">
              <a:extLst>
                <a:ext uri="{FF2B5EF4-FFF2-40B4-BE49-F238E27FC236}">
                  <a16:creationId xmlns:a16="http://schemas.microsoft.com/office/drawing/2014/main" id="{BBADD224-877E-4133-842F-51F8922BD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0" y="3346"/>
              <a:ext cx="39" cy="63"/>
            </a:xfrm>
            <a:custGeom>
              <a:avLst/>
              <a:gdLst>
                <a:gd name="T0" fmla="*/ 6 w 8"/>
                <a:gd name="T1" fmla="*/ 7 h 13"/>
                <a:gd name="T2" fmla="*/ 1 w 8"/>
                <a:gd name="T3" fmla="*/ 11 h 13"/>
                <a:gd name="T4" fmla="*/ 6 w 8"/>
                <a:gd name="T5" fmla="*/ 1 h 13"/>
                <a:gd name="T6" fmla="*/ 6 w 8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6" y="7"/>
                  </a:moveTo>
                  <a:cubicBezTo>
                    <a:pt x="4" y="11"/>
                    <a:pt x="2" y="13"/>
                    <a:pt x="1" y="11"/>
                  </a:cubicBezTo>
                  <a:cubicBezTo>
                    <a:pt x="0" y="9"/>
                    <a:pt x="4" y="0"/>
                    <a:pt x="6" y="1"/>
                  </a:cubicBezTo>
                  <a:cubicBezTo>
                    <a:pt x="8" y="1"/>
                    <a:pt x="7" y="5"/>
                    <a:pt x="6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1" name="Freeform 2643">
              <a:extLst>
                <a:ext uri="{FF2B5EF4-FFF2-40B4-BE49-F238E27FC236}">
                  <a16:creationId xmlns:a16="http://schemas.microsoft.com/office/drawing/2014/main" id="{722B15EB-3FFB-409F-BD2D-384214B32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2" y="3414"/>
              <a:ext cx="39" cy="58"/>
            </a:xfrm>
            <a:custGeom>
              <a:avLst/>
              <a:gdLst>
                <a:gd name="T0" fmla="*/ 6 w 8"/>
                <a:gd name="T1" fmla="*/ 7 h 12"/>
                <a:gd name="T2" fmla="*/ 1 w 8"/>
                <a:gd name="T3" fmla="*/ 11 h 12"/>
                <a:gd name="T4" fmla="*/ 6 w 8"/>
                <a:gd name="T5" fmla="*/ 0 h 12"/>
                <a:gd name="T6" fmla="*/ 6 w 8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">
                  <a:moveTo>
                    <a:pt x="6" y="7"/>
                  </a:moveTo>
                  <a:cubicBezTo>
                    <a:pt x="4" y="10"/>
                    <a:pt x="1" y="12"/>
                    <a:pt x="1" y="11"/>
                  </a:cubicBezTo>
                  <a:cubicBezTo>
                    <a:pt x="0" y="8"/>
                    <a:pt x="4" y="0"/>
                    <a:pt x="6" y="0"/>
                  </a:cubicBezTo>
                  <a:cubicBezTo>
                    <a:pt x="8" y="1"/>
                    <a:pt x="7" y="4"/>
                    <a:pt x="6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2" name="Freeform 2644">
              <a:extLst>
                <a:ext uri="{FF2B5EF4-FFF2-40B4-BE49-F238E27FC236}">
                  <a16:creationId xmlns:a16="http://schemas.microsoft.com/office/drawing/2014/main" id="{BA53D908-E51B-4792-8B2E-909134F18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1" y="3515"/>
              <a:ext cx="39" cy="58"/>
            </a:xfrm>
            <a:custGeom>
              <a:avLst/>
              <a:gdLst>
                <a:gd name="T0" fmla="*/ 5 w 8"/>
                <a:gd name="T1" fmla="*/ 7 h 12"/>
                <a:gd name="T2" fmla="*/ 1 w 8"/>
                <a:gd name="T3" fmla="*/ 11 h 12"/>
                <a:gd name="T4" fmla="*/ 7 w 8"/>
                <a:gd name="T5" fmla="*/ 1 h 12"/>
                <a:gd name="T6" fmla="*/ 5 w 8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">
                  <a:moveTo>
                    <a:pt x="5" y="7"/>
                  </a:moveTo>
                  <a:cubicBezTo>
                    <a:pt x="3" y="10"/>
                    <a:pt x="1" y="12"/>
                    <a:pt x="1" y="11"/>
                  </a:cubicBezTo>
                  <a:cubicBezTo>
                    <a:pt x="0" y="9"/>
                    <a:pt x="5" y="0"/>
                    <a:pt x="7" y="1"/>
                  </a:cubicBezTo>
                  <a:cubicBezTo>
                    <a:pt x="8" y="1"/>
                    <a:pt x="6" y="4"/>
                    <a:pt x="5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3" name="Freeform 2645">
              <a:extLst>
                <a:ext uri="{FF2B5EF4-FFF2-40B4-BE49-F238E27FC236}">
                  <a16:creationId xmlns:a16="http://schemas.microsoft.com/office/drawing/2014/main" id="{7E04F936-A84C-4A2B-BCAA-126C685BE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" y="3443"/>
              <a:ext cx="34" cy="58"/>
            </a:xfrm>
            <a:custGeom>
              <a:avLst/>
              <a:gdLst>
                <a:gd name="T0" fmla="*/ 4 w 7"/>
                <a:gd name="T1" fmla="*/ 7 h 12"/>
                <a:gd name="T2" fmla="*/ 0 w 7"/>
                <a:gd name="T3" fmla="*/ 11 h 12"/>
                <a:gd name="T4" fmla="*/ 6 w 7"/>
                <a:gd name="T5" fmla="*/ 0 h 12"/>
                <a:gd name="T6" fmla="*/ 4 w 7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">
                  <a:moveTo>
                    <a:pt x="4" y="7"/>
                  </a:moveTo>
                  <a:cubicBezTo>
                    <a:pt x="2" y="10"/>
                    <a:pt x="0" y="12"/>
                    <a:pt x="0" y="11"/>
                  </a:cubicBezTo>
                  <a:cubicBezTo>
                    <a:pt x="0" y="8"/>
                    <a:pt x="4" y="0"/>
                    <a:pt x="6" y="0"/>
                  </a:cubicBezTo>
                  <a:cubicBezTo>
                    <a:pt x="7" y="0"/>
                    <a:pt x="6" y="4"/>
                    <a:pt x="4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4" name="Freeform 2646">
              <a:extLst>
                <a:ext uri="{FF2B5EF4-FFF2-40B4-BE49-F238E27FC236}">
                  <a16:creationId xmlns:a16="http://schemas.microsoft.com/office/drawing/2014/main" id="{8FA7DE98-E0E9-4153-A445-75DAC4C3A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3" y="3356"/>
              <a:ext cx="34" cy="58"/>
            </a:xfrm>
            <a:custGeom>
              <a:avLst/>
              <a:gdLst>
                <a:gd name="T0" fmla="*/ 5 w 7"/>
                <a:gd name="T1" fmla="*/ 7 h 12"/>
                <a:gd name="T2" fmla="*/ 1 w 7"/>
                <a:gd name="T3" fmla="*/ 11 h 12"/>
                <a:gd name="T4" fmla="*/ 6 w 7"/>
                <a:gd name="T5" fmla="*/ 0 h 12"/>
                <a:gd name="T6" fmla="*/ 5 w 7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">
                  <a:moveTo>
                    <a:pt x="5" y="7"/>
                  </a:moveTo>
                  <a:cubicBezTo>
                    <a:pt x="3" y="10"/>
                    <a:pt x="1" y="12"/>
                    <a:pt x="1" y="11"/>
                  </a:cubicBezTo>
                  <a:cubicBezTo>
                    <a:pt x="0" y="9"/>
                    <a:pt x="4" y="0"/>
                    <a:pt x="6" y="0"/>
                  </a:cubicBezTo>
                  <a:cubicBezTo>
                    <a:pt x="7" y="0"/>
                    <a:pt x="6" y="4"/>
                    <a:pt x="5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5" name="Freeform 2647">
              <a:extLst>
                <a:ext uri="{FF2B5EF4-FFF2-40B4-BE49-F238E27FC236}">
                  <a16:creationId xmlns:a16="http://schemas.microsoft.com/office/drawing/2014/main" id="{1AF9E52F-EAC0-4F99-B0A7-8CA28E21D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" y="3361"/>
              <a:ext cx="34" cy="62"/>
            </a:xfrm>
            <a:custGeom>
              <a:avLst/>
              <a:gdLst>
                <a:gd name="T0" fmla="*/ 5 w 7"/>
                <a:gd name="T1" fmla="*/ 7 h 13"/>
                <a:gd name="T2" fmla="*/ 0 w 7"/>
                <a:gd name="T3" fmla="*/ 11 h 13"/>
                <a:gd name="T4" fmla="*/ 6 w 7"/>
                <a:gd name="T5" fmla="*/ 0 h 13"/>
                <a:gd name="T6" fmla="*/ 5 w 7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5" y="7"/>
                  </a:moveTo>
                  <a:cubicBezTo>
                    <a:pt x="3" y="11"/>
                    <a:pt x="1" y="13"/>
                    <a:pt x="0" y="11"/>
                  </a:cubicBezTo>
                  <a:cubicBezTo>
                    <a:pt x="0" y="9"/>
                    <a:pt x="4" y="0"/>
                    <a:pt x="6" y="0"/>
                  </a:cubicBezTo>
                  <a:cubicBezTo>
                    <a:pt x="7" y="1"/>
                    <a:pt x="6" y="4"/>
                    <a:pt x="5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6" name="Freeform 2648">
              <a:extLst>
                <a:ext uri="{FF2B5EF4-FFF2-40B4-BE49-F238E27FC236}">
                  <a16:creationId xmlns:a16="http://schemas.microsoft.com/office/drawing/2014/main" id="{F54C6D81-EC6A-49FA-BC19-E4E3CDE63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" y="3235"/>
              <a:ext cx="29" cy="63"/>
            </a:xfrm>
            <a:custGeom>
              <a:avLst/>
              <a:gdLst>
                <a:gd name="T0" fmla="*/ 4 w 6"/>
                <a:gd name="T1" fmla="*/ 8 h 13"/>
                <a:gd name="T2" fmla="*/ 1 w 6"/>
                <a:gd name="T3" fmla="*/ 12 h 13"/>
                <a:gd name="T4" fmla="*/ 5 w 6"/>
                <a:gd name="T5" fmla="*/ 1 h 13"/>
                <a:gd name="T6" fmla="*/ 4 w 6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4" y="8"/>
                  </a:moveTo>
                  <a:cubicBezTo>
                    <a:pt x="3" y="11"/>
                    <a:pt x="1" y="13"/>
                    <a:pt x="1" y="12"/>
                  </a:cubicBezTo>
                  <a:cubicBezTo>
                    <a:pt x="0" y="9"/>
                    <a:pt x="3" y="0"/>
                    <a:pt x="5" y="1"/>
                  </a:cubicBezTo>
                  <a:cubicBezTo>
                    <a:pt x="6" y="1"/>
                    <a:pt x="5" y="5"/>
                    <a:pt x="4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7" name="Freeform 2649">
              <a:extLst>
                <a:ext uri="{FF2B5EF4-FFF2-40B4-BE49-F238E27FC236}">
                  <a16:creationId xmlns:a16="http://schemas.microsoft.com/office/drawing/2014/main" id="{9348B535-F45D-447B-BCD9-191F2111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0" y="3187"/>
              <a:ext cx="24" cy="63"/>
            </a:xfrm>
            <a:custGeom>
              <a:avLst/>
              <a:gdLst>
                <a:gd name="T0" fmla="*/ 3 w 5"/>
                <a:gd name="T1" fmla="*/ 8 h 13"/>
                <a:gd name="T2" fmla="*/ 0 w 5"/>
                <a:gd name="T3" fmla="*/ 12 h 13"/>
                <a:gd name="T4" fmla="*/ 4 w 5"/>
                <a:gd name="T5" fmla="*/ 1 h 13"/>
                <a:gd name="T6" fmla="*/ 3 w 5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3" y="8"/>
                  </a:moveTo>
                  <a:cubicBezTo>
                    <a:pt x="2" y="11"/>
                    <a:pt x="1" y="13"/>
                    <a:pt x="0" y="12"/>
                  </a:cubicBezTo>
                  <a:cubicBezTo>
                    <a:pt x="0" y="10"/>
                    <a:pt x="3" y="0"/>
                    <a:pt x="4" y="1"/>
                  </a:cubicBezTo>
                  <a:cubicBezTo>
                    <a:pt x="5" y="1"/>
                    <a:pt x="5" y="5"/>
                    <a:pt x="3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8" name="Freeform 2650">
              <a:extLst>
                <a:ext uri="{FF2B5EF4-FFF2-40B4-BE49-F238E27FC236}">
                  <a16:creationId xmlns:a16="http://schemas.microsoft.com/office/drawing/2014/main" id="{622A2142-1AA4-47E4-938B-E1DBF6E8E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" y="3308"/>
              <a:ext cx="33" cy="58"/>
            </a:xfrm>
            <a:custGeom>
              <a:avLst/>
              <a:gdLst>
                <a:gd name="T0" fmla="*/ 5 w 7"/>
                <a:gd name="T1" fmla="*/ 7 h 12"/>
                <a:gd name="T2" fmla="*/ 1 w 7"/>
                <a:gd name="T3" fmla="*/ 11 h 12"/>
                <a:gd name="T4" fmla="*/ 6 w 7"/>
                <a:gd name="T5" fmla="*/ 0 h 12"/>
                <a:gd name="T6" fmla="*/ 5 w 7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">
                  <a:moveTo>
                    <a:pt x="5" y="7"/>
                  </a:moveTo>
                  <a:cubicBezTo>
                    <a:pt x="3" y="10"/>
                    <a:pt x="2" y="12"/>
                    <a:pt x="1" y="11"/>
                  </a:cubicBezTo>
                  <a:cubicBezTo>
                    <a:pt x="0" y="9"/>
                    <a:pt x="5" y="0"/>
                    <a:pt x="6" y="0"/>
                  </a:cubicBezTo>
                  <a:cubicBezTo>
                    <a:pt x="7" y="0"/>
                    <a:pt x="6" y="4"/>
                    <a:pt x="5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9" name="Freeform 2651">
              <a:extLst>
                <a:ext uri="{FF2B5EF4-FFF2-40B4-BE49-F238E27FC236}">
                  <a16:creationId xmlns:a16="http://schemas.microsoft.com/office/drawing/2014/main" id="{ED27FD43-20AA-4A99-8683-FFDD8F613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" y="3245"/>
              <a:ext cx="29" cy="63"/>
            </a:xfrm>
            <a:custGeom>
              <a:avLst/>
              <a:gdLst>
                <a:gd name="T0" fmla="*/ 4 w 6"/>
                <a:gd name="T1" fmla="*/ 8 h 13"/>
                <a:gd name="T2" fmla="*/ 1 w 6"/>
                <a:gd name="T3" fmla="*/ 12 h 13"/>
                <a:gd name="T4" fmla="*/ 6 w 6"/>
                <a:gd name="T5" fmla="*/ 1 h 13"/>
                <a:gd name="T6" fmla="*/ 4 w 6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4" y="8"/>
                  </a:moveTo>
                  <a:cubicBezTo>
                    <a:pt x="3" y="11"/>
                    <a:pt x="2" y="13"/>
                    <a:pt x="1" y="12"/>
                  </a:cubicBezTo>
                  <a:cubicBezTo>
                    <a:pt x="0" y="11"/>
                    <a:pt x="4" y="0"/>
                    <a:pt x="6" y="1"/>
                  </a:cubicBezTo>
                  <a:cubicBezTo>
                    <a:pt x="6" y="1"/>
                    <a:pt x="5" y="5"/>
                    <a:pt x="4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0" name="Freeform 2652">
              <a:extLst>
                <a:ext uri="{FF2B5EF4-FFF2-40B4-BE49-F238E27FC236}">
                  <a16:creationId xmlns:a16="http://schemas.microsoft.com/office/drawing/2014/main" id="{DD519ED6-091A-4CA6-93B4-93512A4BE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9" y="3216"/>
              <a:ext cx="24" cy="53"/>
            </a:xfrm>
            <a:custGeom>
              <a:avLst/>
              <a:gdLst>
                <a:gd name="T0" fmla="*/ 3 w 5"/>
                <a:gd name="T1" fmla="*/ 7 h 11"/>
                <a:gd name="T2" fmla="*/ 0 w 5"/>
                <a:gd name="T3" fmla="*/ 11 h 11"/>
                <a:gd name="T4" fmla="*/ 2 w 5"/>
                <a:gd name="T5" fmla="*/ 6 h 11"/>
                <a:gd name="T6" fmla="*/ 4 w 5"/>
                <a:gd name="T7" fmla="*/ 0 h 11"/>
                <a:gd name="T8" fmla="*/ 4 w 5"/>
                <a:gd name="T9" fmla="*/ 0 h 11"/>
                <a:gd name="T10" fmla="*/ 3 w 5"/>
                <a:gd name="T1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3" y="7"/>
                  </a:moveTo>
                  <a:cubicBezTo>
                    <a:pt x="3" y="8"/>
                    <a:pt x="1" y="11"/>
                    <a:pt x="0" y="11"/>
                  </a:cubicBezTo>
                  <a:cubicBezTo>
                    <a:pt x="0" y="11"/>
                    <a:pt x="1" y="7"/>
                    <a:pt x="2" y="6"/>
                  </a:cubicBezTo>
                  <a:cubicBezTo>
                    <a:pt x="3" y="2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" y="5"/>
                    <a:pt x="3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1" name="Freeform 2653">
              <a:extLst>
                <a:ext uri="{FF2B5EF4-FFF2-40B4-BE49-F238E27FC236}">
                  <a16:creationId xmlns:a16="http://schemas.microsoft.com/office/drawing/2014/main" id="{CE0BC1BD-19FA-4CBA-B6A4-994EE9D91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" y="3144"/>
              <a:ext cx="24" cy="58"/>
            </a:xfrm>
            <a:custGeom>
              <a:avLst/>
              <a:gdLst>
                <a:gd name="T0" fmla="*/ 3 w 5"/>
                <a:gd name="T1" fmla="*/ 7 h 12"/>
                <a:gd name="T2" fmla="*/ 1 w 5"/>
                <a:gd name="T3" fmla="*/ 12 h 12"/>
                <a:gd name="T4" fmla="*/ 4 w 5"/>
                <a:gd name="T5" fmla="*/ 0 h 12"/>
                <a:gd name="T6" fmla="*/ 4 w 5"/>
                <a:gd name="T7" fmla="*/ 0 h 12"/>
                <a:gd name="T8" fmla="*/ 3 w 5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3" y="7"/>
                  </a:moveTo>
                  <a:cubicBezTo>
                    <a:pt x="2" y="10"/>
                    <a:pt x="1" y="12"/>
                    <a:pt x="1" y="12"/>
                  </a:cubicBezTo>
                  <a:cubicBezTo>
                    <a:pt x="0" y="1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4" y="4"/>
                    <a:pt x="3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2" name="Freeform 2654">
              <a:extLst>
                <a:ext uri="{FF2B5EF4-FFF2-40B4-BE49-F238E27FC236}">
                  <a16:creationId xmlns:a16="http://schemas.microsoft.com/office/drawing/2014/main" id="{CF0AC61D-EDB9-409D-B34E-980B44E34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8" y="3091"/>
              <a:ext cx="19" cy="58"/>
            </a:xfrm>
            <a:custGeom>
              <a:avLst/>
              <a:gdLst>
                <a:gd name="T0" fmla="*/ 3 w 4"/>
                <a:gd name="T1" fmla="*/ 7 h 12"/>
                <a:gd name="T2" fmla="*/ 1 w 4"/>
                <a:gd name="T3" fmla="*/ 12 h 12"/>
                <a:gd name="T4" fmla="*/ 2 w 4"/>
                <a:gd name="T5" fmla="*/ 6 h 12"/>
                <a:gd name="T6" fmla="*/ 4 w 4"/>
                <a:gd name="T7" fmla="*/ 0 h 12"/>
                <a:gd name="T8" fmla="*/ 4 w 4"/>
                <a:gd name="T9" fmla="*/ 0 h 12"/>
                <a:gd name="T10" fmla="*/ 3 w 4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2">
                  <a:moveTo>
                    <a:pt x="3" y="7"/>
                  </a:moveTo>
                  <a:cubicBezTo>
                    <a:pt x="3" y="8"/>
                    <a:pt x="1" y="12"/>
                    <a:pt x="1" y="12"/>
                  </a:cubicBezTo>
                  <a:cubicBezTo>
                    <a:pt x="0" y="11"/>
                    <a:pt x="1" y="6"/>
                    <a:pt x="2" y="6"/>
                  </a:cubicBezTo>
                  <a:cubicBezTo>
                    <a:pt x="2" y="3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4"/>
                    <a:pt x="3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3" name="Freeform 2655">
              <a:extLst>
                <a:ext uri="{FF2B5EF4-FFF2-40B4-BE49-F238E27FC236}">
                  <a16:creationId xmlns:a16="http://schemas.microsoft.com/office/drawing/2014/main" id="{05AF09BE-6842-477A-9137-6A2B96A33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" y="3163"/>
              <a:ext cx="24" cy="58"/>
            </a:xfrm>
            <a:custGeom>
              <a:avLst/>
              <a:gdLst>
                <a:gd name="T0" fmla="*/ 3 w 5"/>
                <a:gd name="T1" fmla="*/ 7 h 12"/>
                <a:gd name="T2" fmla="*/ 1 w 5"/>
                <a:gd name="T3" fmla="*/ 12 h 12"/>
                <a:gd name="T4" fmla="*/ 4 w 5"/>
                <a:gd name="T5" fmla="*/ 0 h 12"/>
                <a:gd name="T6" fmla="*/ 4 w 5"/>
                <a:gd name="T7" fmla="*/ 0 h 12"/>
                <a:gd name="T8" fmla="*/ 3 w 5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3" y="7"/>
                  </a:moveTo>
                  <a:cubicBezTo>
                    <a:pt x="3" y="7"/>
                    <a:pt x="1" y="11"/>
                    <a:pt x="1" y="12"/>
                  </a:cubicBezTo>
                  <a:cubicBezTo>
                    <a:pt x="0" y="1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4" y="4"/>
                    <a:pt x="3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4" name="Freeform 2656">
              <a:extLst>
                <a:ext uri="{FF2B5EF4-FFF2-40B4-BE49-F238E27FC236}">
                  <a16:creationId xmlns:a16="http://schemas.microsoft.com/office/drawing/2014/main" id="{00980B0A-A88B-4CA8-BC2D-7311B2BE6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" y="2990"/>
              <a:ext cx="24" cy="62"/>
            </a:xfrm>
            <a:custGeom>
              <a:avLst/>
              <a:gdLst>
                <a:gd name="T0" fmla="*/ 4 w 5"/>
                <a:gd name="T1" fmla="*/ 8 h 13"/>
                <a:gd name="T2" fmla="*/ 1 w 5"/>
                <a:gd name="T3" fmla="*/ 12 h 13"/>
                <a:gd name="T4" fmla="*/ 4 w 5"/>
                <a:gd name="T5" fmla="*/ 0 h 13"/>
                <a:gd name="T6" fmla="*/ 4 w 5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4" y="8"/>
                  </a:moveTo>
                  <a:cubicBezTo>
                    <a:pt x="3" y="11"/>
                    <a:pt x="2" y="13"/>
                    <a:pt x="1" y="12"/>
                  </a:cubicBezTo>
                  <a:cubicBezTo>
                    <a:pt x="0" y="10"/>
                    <a:pt x="3" y="0"/>
                    <a:pt x="4" y="0"/>
                  </a:cubicBezTo>
                  <a:cubicBezTo>
                    <a:pt x="5" y="1"/>
                    <a:pt x="5" y="5"/>
                    <a:pt x="4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5" name="Freeform 2657">
              <a:extLst>
                <a:ext uri="{FF2B5EF4-FFF2-40B4-BE49-F238E27FC236}">
                  <a16:creationId xmlns:a16="http://schemas.microsoft.com/office/drawing/2014/main" id="{84592BA7-1EFB-49BF-9A0F-6DF7BE947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" y="3062"/>
              <a:ext cx="28" cy="63"/>
            </a:xfrm>
            <a:custGeom>
              <a:avLst/>
              <a:gdLst>
                <a:gd name="T0" fmla="*/ 4 w 6"/>
                <a:gd name="T1" fmla="*/ 8 h 13"/>
                <a:gd name="T2" fmla="*/ 1 w 6"/>
                <a:gd name="T3" fmla="*/ 12 h 13"/>
                <a:gd name="T4" fmla="*/ 4 w 6"/>
                <a:gd name="T5" fmla="*/ 0 h 13"/>
                <a:gd name="T6" fmla="*/ 4 w 6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4" y="8"/>
                  </a:moveTo>
                  <a:cubicBezTo>
                    <a:pt x="3" y="11"/>
                    <a:pt x="2" y="13"/>
                    <a:pt x="1" y="12"/>
                  </a:cubicBezTo>
                  <a:cubicBezTo>
                    <a:pt x="0" y="10"/>
                    <a:pt x="3" y="0"/>
                    <a:pt x="4" y="0"/>
                  </a:cubicBezTo>
                  <a:cubicBezTo>
                    <a:pt x="6" y="1"/>
                    <a:pt x="5" y="4"/>
                    <a:pt x="4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6" name="Freeform 2658">
              <a:extLst>
                <a:ext uri="{FF2B5EF4-FFF2-40B4-BE49-F238E27FC236}">
                  <a16:creationId xmlns:a16="http://schemas.microsoft.com/office/drawing/2014/main" id="{DB1A219C-ED69-4B77-9E29-DC10A8A86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" y="3192"/>
              <a:ext cx="28" cy="63"/>
            </a:xfrm>
            <a:custGeom>
              <a:avLst/>
              <a:gdLst>
                <a:gd name="T0" fmla="*/ 5 w 6"/>
                <a:gd name="T1" fmla="*/ 7 h 13"/>
                <a:gd name="T2" fmla="*/ 1 w 6"/>
                <a:gd name="T3" fmla="*/ 11 h 13"/>
                <a:gd name="T4" fmla="*/ 5 w 6"/>
                <a:gd name="T5" fmla="*/ 0 h 13"/>
                <a:gd name="T6" fmla="*/ 5 w 6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5" y="7"/>
                  </a:moveTo>
                  <a:cubicBezTo>
                    <a:pt x="3" y="11"/>
                    <a:pt x="2" y="13"/>
                    <a:pt x="1" y="11"/>
                  </a:cubicBezTo>
                  <a:cubicBezTo>
                    <a:pt x="0" y="8"/>
                    <a:pt x="3" y="0"/>
                    <a:pt x="5" y="0"/>
                  </a:cubicBezTo>
                  <a:cubicBezTo>
                    <a:pt x="6" y="0"/>
                    <a:pt x="6" y="4"/>
                    <a:pt x="5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7" name="Freeform 2659">
              <a:extLst>
                <a:ext uri="{FF2B5EF4-FFF2-40B4-BE49-F238E27FC236}">
                  <a16:creationId xmlns:a16="http://schemas.microsoft.com/office/drawing/2014/main" id="{94381656-77D9-467F-A772-ED4CD575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" y="3149"/>
              <a:ext cx="29" cy="62"/>
            </a:xfrm>
            <a:custGeom>
              <a:avLst/>
              <a:gdLst>
                <a:gd name="T0" fmla="*/ 4 w 6"/>
                <a:gd name="T1" fmla="*/ 7 h 13"/>
                <a:gd name="T2" fmla="*/ 1 w 6"/>
                <a:gd name="T3" fmla="*/ 12 h 13"/>
                <a:gd name="T4" fmla="*/ 5 w 6"/>
                <a:gd name="T5" fmla="*/ 0 h 13"/>
                <a:gd name="T6" fmla="*/ 4 w 6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4" y="7"/>
                  </a:moveTo>
                  <a:cubicBezTo>
                    <a:pt x="3" y="11"/>
                    <a:pt x="1" y="13"/>
                    <a:pt x="1" y="12"/>
                  </a:cubicBezTo>
                  <a:cubicBezTo>
                    <a:pt x="0" y="9"/>
                    <a:pt x="3" y="0"/>
                    <a:pt x="5" y="0"/>
                  </a:cubicBezTo>
                  <a:cubicBezTo>
                    <a:pt x="6" y="0"/>
                    <a:pt x="5" y="4"/>
                    <a:pt x="4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8" name="Freeform 2660">
              <a:extLst>
                <a:ext uri="{FF2B5EF4-FFF2-40B4-BE49-F238E27FC236}">
                  <a16:creationId xmlns:a16="http://schemas.microsoft.com/office/drawing/2014/main" id="{05506E6D-462C-435A-A568-40C1A99D7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9" y="3284"/>
              <a:ext cx="33" cy="58"/>
            </a:xfrm>
            <a:custGeom>
              <a:avLst/>
              <a:gdLst>
                <a:gd name="T0" fmla="*/ 6 w 7"/>
                <a:gd name="T1" fmla="*/ 7 h 12"/>
                <a:gd name="T2" fmla="*/ 1 w 7"/>
                <a:gd name="T3" fmla="*/ 11 h 12"/>
                <a:gd name="T4" fmla="*/ 6 w 7"/>
                <a:gd name="T5" fmla="*/ 0 h 12"/>
                <a:gd name="T6" fmla="*/ 6 w 7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">
                  <a:moveTo>
                    <a:pt x="6" y="7"/>
                  </a:moveTo>
                  <a:cubicBezTo>
                    <a:pt x="4" y="10"/>
                    <a:pt x="2" y="12"/>
                    <a:pt x="1" y="11"/>
                  </a:cubicBezTo>
                  <a:cubicBezTo>
                    <a:pt x="0" y="9"/>
                    <a:pt x="4" y="0"/>
                    <a:pt x="6" y="0"/>
                  </a:cubicBezTo>
                  <a:cubicBezTo>
                    <a:pt x="7" y="0"/>
                    <a:pt x="7" y="4"/>
                    <a:pt x="6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9" name="Freeform 2661">
              <a:extLst>
                <a:ext uri="{FF2B5EF4-FFF2-40B4-BE49-F238E27FC236}">
                  <a16:creationId xmlns:a16="http://schemas.microsoft.com/office/drawing/2014/main" id="{99AB3B33-61E5-42B1-A53B-4497C3BE3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" y="3279"/>
              <a:ext cx="34" cy="63"/>
            </a:xfrm>
            <a:custGeom>
              <a:avLst/>
              <a:gdLst>
                <a:gd name="T0" fmla="*/ 5 w 7"/>
                <a:gd name="T1" fmla="*/ 7 h 13"/>
                <a:gd name="T2" fmla="*/ 1 w 7"/>
                <a:gd name="T3" fmla="*/ 12 h 13"/>
                <a:gd name="T4" fmla="*/ 6 w 7"/>
                <a:gd name="T5" fmla="*/ 1 h 13"/>
                <a:gd name="T6" fmla="*/ 5 w 7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5" y="7"/>
                  </a:moveTo>
                  <a:cubicBezTo>
                    <a:pt x="4" y="11"/>
                    <a:pt x="2" y="13"/>
                    <a:pt x="1" y="12"/>
                  </a:cubicBezTo>
                  <a:cubicBezTo>
                    <a:pt x="0" y="9"/>
                    <a:pt x="4" y="0"/>
                    <a:pt x="6" y="1"/>
                  </a:cubicBezTo>
                  <a:cubicBezTo>
                    <a:pt x="7" y="1"/>
                    <a:pt x="6" y="4"/>
                    <a:pt x="5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1" name="Freeform 2662">
              <a:extLst>
                <a:ext uri="{FF2B5EF4-FFF2-40B4-BE49-F238E27FC236}">
                  <a16:creationId xmlns:a16="http://schemas.microsoft.com/office/drawing/2014/main" id="{8300E13F-5978-4C10-A746-B6411FFA8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" y="3443"/>
              <a:ext cx="34" cy="58"/>
            </a:xfrm>
            <a:custGeom>
              <a:avLst/>
              <a:gdLst>
                <a:gd name="T0" fmla="*/ 4 w 7"/>
                <a:gd name="T1" fmla="*/ 6 h 12"/>
                <a:gd name="T2" fmla="*/ 0 w 7"/>
                <a:gd name="T3" fmla="*/ 10 h 12"/>
                <a:gd name="T4" fmla="*/ 6 w 7"/>
                <a:gd name="T5" fmla="*/ 0 h 12"/>
                <a:gd name="T6" fmla="*/ 4 w 7"/>
                <a:gd name="T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">
                  <a:moveTo>
                    <a:pt x="4" y="6"/>
                  </a:moveTo>
                  <a:cubicBezTo>
                    <a:pt x="2" y="10"/>
                    <a:pt x="0" y="12"/>
                    <a:pt x="0" y="10"/>
                  </a:cubicBezTo>
                  <a:cubicBezTo>
                    <a:pt x="0" y="8"/>
                    <a:pt x="4" y="0"/>
                    <a:pt x="6" y="0"/>
                  </a:cubicBezTo>
                  <a:cubicBezTo>
                    <a:pt x="7" y="0"/>
                    <a:pt x="6" y="4"/>
                    <a:pt x="4" y="6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2" name="Freeform 2663">
              <a:extLst>
                <a:ext uri="{FF2B5EF4-FFF2-40B4-BE49-F238E27FC236}">
                  <a16:creationId xmlns:a16="http://schemas.microsoft.com/office/drawing/2014/main" id="{52369E18-C7BA-4D1E-AE5C-AEA39097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" y="3076"/>
              <a:ext cx="19" cy="58"/>
            </a:xfrm>
            <a:custGeom>
              <a:avLst/>
              <a:gdLst>
                <a:gd name="T0" fmla="*/ 2 w 4"/>
                <a:gd name="T1" fmla="*/ 7 h 12"/>
                <a:gd name="T2" fmla="*/ 1 w 4"/>
                <a:gd name="T3" fmla="*/ 12 h 12"/>
                <a:gd name="T4" fmla="*/ 4 w 4"/>
                <a:gd name="T5" fmla="*/ 0 h 12"/>
                <a:gd name="T6" fmla="*/ 4 w 4"/>
                <a:gd name="T7" fmla="*/ 0 h 12"/>
                <a:gd name="T8" fmla="*/ 2 w 4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2" y="7"/>
                  </a:moveTo>
                  <a:cubicBezTo>
                    <a:pt x="2" y="8"/>
                    <a:pt x="1" y="12"/>
                    <a:pt x="1" y="12"/>
                  </a:cubicBezTo>
                  <a:cubicBezTo>
                    <a:pt x="0" y="12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5"/>
                    <a:pt x="2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3" name="Freeform 2664">
              <a:extLst>
                <a:ext uri="{FF2B5EF4-FFF2-40B4-BE49-F238E27FC236}">
                  <a16:creationId xmlns:a16="http://schemas.microsoft.com/office/drawing/2014/main" id="{843CA924-1A77-4602-B271-2C929833C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8" y="2908"/>
              <a:ext cx="19" cy="62"/>
            </a:xfrm>
            <a:custGeom>
              <a:avLst/>
              <a:gdLst>
                <a:gd name="T0" fmla="*/ 4 w 4"/>
                <a:gd name="T1" fmla="*/ 7 h 13"/>
                <a:gd name="T2" fmla="*/ 1 w 4"/>
                <a:gd name="T3" fmla="*/ 12 h 13"/>
                <a:gd name="T4" fmla="*/ 3 w 4"/>
                <a:gd name="T5" fmla="*/ 0 h 13"/>
                <a:gd name="T6" fmla="*/ 3 w 4"/>
                <a:gd name="T7" fmla="*/ 0 h 13"/>
                <a:gd name="T8" fmla="*/ 4 w 4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4" y="7"/>
                  </a:moveTo>
                  <a:cubicBezTo>
                    <a:pt x="3" y="11"/>
                    <a:pt x="2" y="13"/>
                    <a:pt x="1" y="12"/>
                  </a:cubicBezTo>
                  <a:cubicBezTo>
                    <a:pt x="0" y="1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4"/>
                    <a:pt x="4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4" name="Freeform 2665">
              <a:extLst>
                <a:ext uri="{FF2B5EF4-FFF2-40B4-BE49-F238E27FC236}">
                  <a16:creationId xmlns:a16="http://schemas.microsoft.com/office/drawing/2014/main" id="{E0B7EE89-7805-41FE-AACC-A33356C77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" y="3105"/>
              <a:ext cx="29" cy="63"/>
            </a:xfrm>
            <a:custGeom>
              <a:avLst/>
              <a:gdLst>
                <a:gd name="T0" fmla="*/ 5 w 6"/>
                <a:gd name="T1" fmla="*/ 7 h 13"/>
                <a:gd name="T2" fmla="*/ 1 w 6"/>
                <a:gd name="T3" fmla="*/ 11 h 13"/>
                <a:gd name="T4" fmla="*/ 5 w 6"/>
                <a:gd name="T5" fmla="*/ 0 h 13"/>
                <a:gd name="T6" fmla="*/ 5 w 6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5" y="7"/>
                  </a:moveTo>
                  <a:cubicBezTo>
                    <a:pt x="4" y="11"/>
                    <a:pt x="2" y="13"/>
                    <a:pt x="1" y="11"/>
                  </a:cubicBezTo>
                  <a:cubicBezTo>
                    <a:pt x="0" y="9"/>
                    <a:pt x="3" y="0"/>
                    <a:pt x="5" y="0"/>
                  </a:cubicBezTo>
                  <a:cubicBezTo>
                    <a:pt x="6" y="0"/>
                    <a:pt x="6" y="4"/>
                    <a:pt x="5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5" name="Freeform 2666">
              <a:extLst>
                <a:ext uri="{FF2B5EF4-FFF2-40B4-BE49-F238E27FC236}">
                  <a16:creationId xmlns:a16="http://schemas.microsoft.com/office/drawing/2014/main" id="{BDEA0238-5894-4E88-B80C-49820CE02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" y="3096"/>
              <a:ext cx="24" cy="62"/>
            </a:xfrm>
            <a:custGeom>
              <a:avLst/>
              <a:gdLst>
                <a:gd name="T0" fmla="*/ 3 w 5"/>
                <a:gd name="T1" fmla="*/ 7 h 13"/>
                <a:gd name="T2" fmla="*/ 1 w 5"/>
                <a:gd name="T3" fmla="*/ 12 h 13"/>
                <a:gd name="T4" fmla="*/ 4 w 5"/>
                <a:gd name="T5" fmla="*/ 0 h 13"/>
                <a:gd name="T6" fmla="*/ 3 w 5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3" y="7"/>
                  </a:moveTo>
                  <a:cubicBezTo>
                    <a:pt x="2" y="11"/>
                    <a:pt x="1" y="13"/>
                    <a:pt x="1" y="12"/>
                  </a:cubicBezTo>
                  <a:cubicBezTo>
                    <a:pt x="0" y="10"/>
                    <a:pt x="3" y="0"/>
                    <a:pt x="4" y="0"/>
                  </a:cubicBezTo>
                  <a:cubicBezTo>
                    <a:pt x="5" y="0"/>
                    <a:pt x="4" y="4"/>
                    <a:pt x="3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6" name="Freeform 2667">
              <a:extLst>
                <a:ext uri="{FF2B5EF4-FFF2-40B4-BE49-F238E27FC236}">
                  <a16:creationId xmlns:a16="http://schemas.microsoft.com/office/drawing/2014/main" id="{7A212F9E-7827-4FF5-9572-A2B34FC07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5" y="3014"/>
              <a:ext cx="29" cy="67"/>
            </a:xfrm>
            <a:custGeom>
              <a:avLst/>
              <a:gdLst>
                <a:gd name="T0" fmla="*/ 5 w 6"/>
                <a:gd name="T1" fmla="*/ 8 h 14"/>
                <a:gd name="T2" fmla="*/ 1 w 6"/>
                <a:gd name="T3" fmla="*/ 12 h 14"/>
                <a:gd name="T4" fmla="*/ 5 w 6"/>
                <a:gd name="T5" fmla="*/ 1 h 14"/>
                <a:gd name="T6" fmla="*/ 5 w 6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5" y="8"/>
                  </a:moveTo>
                  <a:cubicBezTo>
                    <a:pt x="4" y="12"/>
                    <a:pt x="2" y="14"/>
                    <a:pt x="1" y="12"/>
                  </a:cubicBezTo>
                  <a:cubicBezTo>
                    <a:pt x="0" y="9"/>
                    <a:pt x="2" y="0"/>
                    <a:pt x="5" y="1"/>
                  </a:cubicBezTo>
                  <a:cubicBezTo>
                    <a:pt x="6" y="1"/>
                    <a:pt x="6" y="5"/>
                    <a:pt x="5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7" name="Freeform 2668">
              <a:extLst>
                <a:ext uri="{FF2B5EF4-FFF2-40B4-BE49-F238E27FC236}">
                  <a16:creationId xmlns:a16="http://schemas.microsoft.com/office/drawing/2014/main" id="{82D76E70-D4C9-4ACF-B582-3279B752C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3877"/>
              <a:ext cx="39" cy="48"/>
            </a:xfrm>
            <a:custGeom>
              <a:avLst/>
              <a:gdLst>
                <a:gd name="T0" fmla="*/ 4 w 8"/>
                <a:gd name="T1" fmla="*/ 6 h 10"/>
                <a:gd name="T2" fmla="*/ 0 w 8"/>
                <a:gd name="T3" fmla="*/ 9 h 10"/>
                <a:gd name="T4" fmla="*/ 8 w 8"/>
                <a:gd name="T5" fmla="*/ 0 h 10"/>
                <a:gd name="T6" fmla="*/ 4 w 8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6"/>
                  </a:moveTo>
                  <a:cubicBezTo>
                    <a:pt x="3" y="7"/>
                    <a:pt x="0" y="10"/>
                    <a:pt x="0" y="9"/>
                  </a:cubicBezTo>
                  <a:cubicBezTo>
                    <a:pt x="0" y="8"/>
                    <a:pt x="7" y="0"/>
                    <a:pt x="8" y="0"/>
                  </a:cubicBezTo>
                  <a:cubicBezTo>
                    <a:pt x="8" y="1"/>
                    <a:pt x="6" y="4"/>
                    <a:pt x="4" y="6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8" name="Freeform 2669">
              <a:extLst>
                <a:ext uri="{FF2B5EF4-FFF2-40B4-BE49-F238E27FC236}">
                  <a16:creationId xmlns:a16="http://schemas.microsoft.com/office/drawing/2014/main" id="{7317652E-EDDD-4C14-B6AF-9327C8112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" y="3751"/>
              <a:ext cx="38" cy="53"/>
            </a:xfrm>
            <a:custGeom>
              <a:avLst/>
              <a:gdLst>
                <a:gd name="T0" fmla="*/ 5 w 8"/>
                <a:gd name="T1" fmla="*/ 6 h 11"/>
                <a:gd name="T2" fmla="*/ 1 w 8"/>
                <a:gd name="T3" fmla="*/ 10 h 11"/>
                <a:gd name="T4" fmla="*/ 8 w 8"/>
                <a:gd name="T5" fmla="*/ 1 h 11"/>
                <a:gd name="T6" fmla="*/ 5 w 8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5" y="6"/>
                  </a:moveTo>
                  <a:cubicBezTo>
                    <a:pt x="3" y="9"/>
                    <a:pt x="1" y="11"/>
                    <a:pt x="1" y="10"/>
                  </a:cubicBezTo>
                  <a:cubicBezTo>
                    <a:pt x="0" y="9"/>
                    <a:pt x="7" y="0"/>
                    <a:pt x="8" y="1"/>
                  </a:cubicBezTo>
                  <a:cubicBezTo>
                    <a:pt x="8" y="1"/>
                    <a:pt x="6" y="4"/>
                    <a:pt x="5" y="6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9" name="Freeform 2670">
              <a:extLst>
                <a:ext uri="{FF2B5EF4-FFF2-40B4-BE49-F238E27FC236}">
                  <a16:creationId xmlns:a16="http://schemas.microsoft.com/office/drawing/2014/main" id="{3CF2120E-2ECA-4F3E-AC07-8EC52ABB0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" y="3814"/>
              <a:ext cx="44" cy="48"/>
            </a:xfrm>
            <a:custGeom>
              <a:avLst/>
              <a:gdLst>
                <a:gd name="T0" fmla="*/ 4 w 9"/>
                <a:gd name="T1" fmla="*/ 6 h 10"/>
                <a:gd name="T2" fmla="*/ 0 w 9"/>
                <a:gd name="T3" fmla="*/ 10 h 10"/>
                <a:gd name="T4" fmla="*/ 8 w 9"/>
                <a:gd name="T5" fmla="*/ 1 h 10"/>
                <a:gd name="T6" fmla="*/ 4 w 9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4" y="6"/>
                  </a:moveTo>
                  <a:cubicBezTo>
                    <a:pt x="2" y="9"/>
                    <a:pt x="0" y="10"/>
                    <a:pt x="0" y="10"/>
                  </a:cubicBezTo>
                  <a:cubicBezTo>
                    <a:pt x="0" y="9"/>
                    <a:pt x="7" y="0"/>
                    <a:pt x="8" y="1"/>
                  </a:cubicBezTo>
                  <a:cubicBezTo>
                    <a:pt x="9" y="1"/>
                    <a:pt x="7" y="4"/>
                    <a:pt x="4" y="6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0" name="Freeform 2671">
              <a:extLst>
                <a:ext uri="{FF2B5EF4-FFF2-40B4-BE49-F238E27FC236}">
                  <a16:creationId xmlns:a16="http://schemas.microsoft.com/office/drawing/2014/main" id="{FFE376CA-9BA0-44FD-AA20-0CBDAB784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" y="3669"/>
              <a:ext cx="39" cy="53"/>
            </a:xfrm>
            <a:custGeom>
              <a:avLst/>
              <a:gdLst>
                <a:gd name="T0" fmla="*/ 5 w 8"/>
                <a:gd name="T1" fmla="*/ 6 h 11"/>
                <a:gd name="T2" fmla="*/ 0 w 8"/>
                <a:gd name="T3" fmla="*/ 10 h 11"/>
                <a:gd name="T4" fmla="*/ 7 w 8"/>
                <a:gd name="T5" fmla="*/ 0 h 11"/>
                <a:gd name="T6" fmla="*/ 5 w 8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5" y="6"/>
                  </a:moveTo>
                  <a:cubicBezTo>
                    <a:pt x="2" y="9"/>
                    <a:pt x="0" y="11"/>
                    <a:pt x="0" y="10"/>
                  </a:cubicBezTo>
                  <a:cubicBezTo>
                    <a:pt x="0" y="8"/>
                    <a:pt x="6" y="0"/>
                    <a:pt x="7" y="0"/>
                  </a:cubicBezTo>
                  <a:cubicBezTo>
                    <a:pt x="8" y="1"/>
                    <a:pt x="6" y="4"/>
                    <a:pt x="5" y="6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1" name="Freeform 2672">
              <a:extLst>
                <a:ext uri="{FF2B5EF4-FFF2-40B4-BE49-F238E27FC236}">
                  <a16:creationId xmlns:a16="http://schemas.microsoft.com/office/drawing/2014/main" id="{7B73DFA1-1E4C-4B08-A0AF-6E7FE97F2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" y="3660"/>
              <a:ext cx="39" cy="53"/>
            </a:xfrm>
            <a:custGeom>
              <a:avLst/>
              <a:gdLst>
                <a:gd name="T0" fmla="*/ 5 w 8"/>
                <a:gd name="T1" fmla="*/ 6 h 11"/>
                <a:gd name="T2" fmla="*/ 0 w 8"/>
                <a:gd name="T3" fmla="*/ 10 h 11"/>
                <a:gd name="T4" fmla="*/ 7 w 8"/>
                <a:gd name="T5" fmla="*/ 0 h 11"/>
                <a:gd name="T6" fmla="*/ 5 w 8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5" y="6"/>
                  </a:moveTo>
                  <a:cubicBezTo>
                    <a:pt x="2" y="9"/>
                    <a:pt x="0" y="11"/>
                    <a:pt x="0" y="10"/>
                  </a:cubicBezTo>
                  <a:cubicBezTo>
                    <a:pt x="0" y="8"/>
                    <a:pt x="5" y="0"/>
                    <a:pt x="7" y="0"/>
                  </a:cubicBezTo>
                  <a:cubicBezTo>
                    <a:pt x="8" y="1"/>
                    <a:pt x="7" y="4"/>
                    <a:pt x="5" y="6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2" name="Freeform 2673">
              <a:extLst>
                <a:ext uri="{FF2B5EF4-FFF2-40B4-BE49-F238E27FC236}">
                  <a16:creationId xmlns:a16="http://schemas.microsoft.com/office/drawing/2014/main" id="{6CCED738-9F7E-4D5E-85CE-F761910A7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3732"/>
              <a:ext cx="38" cy="53"/>
            </a:xfrm>
            <a:custGeom>
              <a:avLst/>
              <a:gdLst>
                <a:gd name="T0" fmla="*/ 5 w 8"/>
                <a:gd name="T1" fmla="*/ 6 h 11"/>
                <a:gd name="T2" fmla="*/ 0 w 8"/>
                <a:gd name="T3" fmla="*/ 10 h 11"/>
                <a:gd name="T4" fmla="*/ 8 w 8"/>
                <a:gd name="T5" fmla="*/ 0 h 11"/>
                <a:gd name="T6" fmla="*/ 5 w 8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5" y="6"/>
                  </a:moveTo>
                  <a:cubicBezTo>
                    <a:pt x="3" y="9"/>
                    <a:pt x="0" y="11"/>
                    <a:pt x="0" y="10"/>
                  </a:cubicBezTo>
                  <a:cubicBezTo>
                    <a:pt x="0" y="8"/>
                    <a:pt x="6" y="0"/>
                    <a:pt x="8" y="0"/>
                  </a:cubicBezTo>
                  <a:cubicBezTo>
                    <a:pt x="8" y="1"/>
                    <a:pt x="7" y="4"/>
                    <a:pt x="5" y="6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3" name="Freeform 2674">
              <a:extLst>
                <a:ext uri="{FF2B5EF4-FFF2-40B4-BE49-F238E27FC236}">
                  <a16:creationId xmlns:a16="http://schemas.microsoft.com/office/drawing/2014/main" id="{8D714BC4-7FBE-476B-A1F4-806339C57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3" y="3182"/>
              <a:ext cx="33" cy="63"/>
            </a:xfrm>
            <a:custGeom>
              <a:avLst/>
              <a:gdLst>
                <a:gd name="T0" fmla="*/ 5 w 7"/>
                <a:gd name="T1" fmla="*/ 8 h 13"/>
                <a:gd name="T2" fmla="*/ 1 w 7"/>
                <a:gd name="T3" fmla="*/ 12 h 13"/>
                <a:gd name="T4" fmla="*/ 6 w 7"/>
                <a:gd name="T5" fmla="*/ 1 h 13"/>
                <a:gd name="T6" fmla="*/ 5 w 7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5" y="8"/>
                  </a:moveTo>
                  <a:cubicBezTo>
                    <a:pt x="4" y="11"/>
                    <a:pt x="2" y="13"/>
                    <a:pt x="1" y="12"/>
                  </a:cubicBezTo>
                  <a:cubicBezTo>
                    <a:pt x="0" y="9"/>
                    <a:pt x="3" y="0"/>
                    <a:pt x="6" y="1"/>
                  </a:cubicBezTo>
                  <a:cubicBezTo>
                    <a:pt x="7" y="1"/>
                    <a:pt x="7" y="5"/>
                    <a:pt x="5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4" name="Freeform 2675">
              <a:extLst>
                <a:ext uri="{FF2B5EF4-FFF2-40B4-BE49-F238E27FC236}">
                  <a16:creationId xmlns:a16="http://schemas.microsoft.com/office/drawing/2014/main" id="{787CF470-FC17-4801-8FBD-D6E25E245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9" y="2965"/>
              <a:ext cx="29" cy="63"/>
            </a:xfrm>
            <a:custGeom>
              <a:avLst/>
              <a:gdLst>
                <a:gd name="T0" fmla="*/ 5 w 6"/>
                <a:gd name="T1" fmla="*/ 7 h 13"/>
                <a:gd name="T2" fmla="*/ 2 w 6"/>
                <a:gd name="T3" fmla="*/ 12 h 13"/>
                <a:gd name="T4" fmla="*/ 4 w 6"/>
                <a:gd name="T5" fmla="*/ 0 h 13"/>
                <a:gd name="T6" fmla="*/ 5 w 6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5" y="7"/>
                  </a:moveTo>
                  <a:cubicBezTo>
                    <a:pt x="4" y="11"/>
                    <a:pt x="2" y="13"/>
                    <a:pt x="2" y="12"/>
                  </a:cubicBezTo>
                  <a:cubicBezTo>
                    <a:pt x="0" y="9"/>
                    <a:pt x="2" y="0"/>
                    <a:pt x="4" y="0"/>
                  </a:cubicBezTo>
                  <a:cubicBezTo>
                    <a:pt x="6" y="0"/>
                    <a:pt x="5" y="4"/>
                    <a:pt x="5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5" name="Freeform 2676">
              <a:extLst>
                <a:ext uri="{FF2B5EF4-FFF2-40B4-BE49-F238E27FC236}">
                  <a16:creationId xmlns:a16="http://schemas.microsoft.com/office/drawing/2014/main" id="{499A464F-0EED-4482-B8D6-2CD53E7F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" y="2720"/>
              <a:ext cx="38" cy="67"/>
            </a:xfrm>
            <a:custGeom>
              <a:avLst/>
              <a:gdLst>
                <a:gd name="T0" fmla="*/ 8 w 8"/>
                <a:gd name="T1" fmla="*/ 8 h 14"/>
                <a:gd name="T2" fmla="*/ 3 w 8"/>
                <a:gd name="T3" fmla="*/ 12 h 14"/>
                <a:gd name="T4" fmla="*/ 5 w 8"/>
                <a:gd name="T5" fmla="*/ 0 h 14"/>
                <a:gd name="T6" fmla="*/ 8 w 8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8" y="8"/>
                  </a:moveTo>
                  <a:cubicBezTo>
                    <a:pt x="7" y="12"/>
                    <a:pt x="5" y="14"/>
                    <a:pt x="3" y="12"/>
                  </a:cubicBezTo>
                  <a:cubicBezTo>
                    <a:pt x="0" y="9"/>
                    <a:pt x="2" y="0"/>
                    <a:pt x="5" y="0"/>
                  </a:cubicBezTo>
                  <a:cubicBezTo>
                    <a:pt x="7" y="1"/>
                    <a:pt x="8" y="4"/>
                    <a:pt x="8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6" name="Freeform 2677">
              <a:extLst>
                <a:ext uri="{FF2B5EF4-FFF2-40B4-BE49-F238E27FC236}">
                  <a16:creationId xmlns:a16="http://schemas.microsoft.com/office/drawing/2014/main" id="{67588082-FDC9-4B10-BA4F-28AF0EA73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" y="2633"/>
              <a:ext cx="39" cy="67"/>
            </a:xfrm>
            <a:custGeom>
              <a:avLst/>
              <a:gdLst>
                <a:gd name="T0" fmla="*/ 7 w 8"/>
                <a:gd name="T1" fmla="*/ 8 h 14"/>
                <a:gd name="T2" fmla="*/ 3 w 8"/>
                <a:gd name="T3" fmla="*/ 12 h 14"/>
                <a:gd name="T4" fmla="*/ 5 w 8"/>
                <a:gd name="T5" fmla="*/ 0 h 14"/>
                <a:gd name="T6" fmla="*/ 7 w 8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7" y="8"/>
                  </a:moveTo>
                  <a:cubicBezTo>
                    <a:pt x="7" y="12"/>
                    <a:pt x="5" y="14"/>
                    <a:pt x="3" y="12"/>
                  </a:cubicBezTo>
                  <a:cubicBezTo>
                    <a:pt x="0" y="9"/>
                    <a:pt x="1" y="0"/>
                    <a:pt x="5" y="0"/>
                  </a:cubicBezTo>
                  <a:cubicBezTo>
                    <a:pt x="7" y="1"/>
                    <a:pt x="8" y="5"/>
                    <a:pt x="7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8" name="Freeform 2678">
              <a:extLst>
                <a:ext uri="{FF2B5EF4-FFF2-40B4-BE49-F238E27FC236}">
                  <a16:creationId xmlns:a16="http://schemas.microsoft.com/office/drawing/2014/main" id="{EF5B1FF4-FDFE-42B9-A8B6-D0E665D22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5" y="2840"/>
              <a:ext cx="34" cy="68"/>
            </a:xfrm>
            <a:custGeom>
              <a:avLst/>
              <a:gdLst>
                <a:gd name="T0" fmla="*/ 6 w 7"/>
                <a:gd name="T1" fmla="*/ 7 h 14"/>
                <a:gd name="T2" fmla="*/ 2 w 7"/>
                <a:gd name="T3" fmla="*/ 12 h 14"/>
                <a:gd name="T4" fmla="*/ 5 w 7"/>
                <a:gd name="T5" fmla="*/ 0 h 14"/>
                <a:gd name="T6" fmla="*/ 6 w 7"/>
                <a:gd name="T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6" y="7"/>
                  </a:moveTo>
                  <a:cubicBezTo>
                    <a:pt x="5" y="11"/>
                    <a:pt x="4" y="14"/>
                    <a:pt x="2" y="12"/>
                  </a:cubicBezTo>
                  <a:cubicBezTo>
                    <a:pt x="0" y="9"/>
                    <a:pt x="2" y="0"/>
                    <a:pt x="5" y="0"/>
                  </a:cubicBezTo>
                  <a:cubicBezTo>
                    <a:pt x="6" y="0"/>
                    <a:pt x="7" y="4"/>
                    <a:pt x="6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9" name="Freeform 2679">
              <a:extLst>
                <a:ext uri="{FF2B5EF4-FFF2-40B4-BE49-F238E27FC236}">
                  <a16:creationId xmlns:a16="http://schemas.microsoft.com/office/drawing/2014/main" id="{349807FF-D1F9-42B0-BAD6-FDFD2D88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2763"/>
              <a:ext cx="34" cy="67"/>
            </a:xfrm>
            <a:custGeom>
              <a:avLst/>
              <a:gdLst>
                <a:gd name="T0" fmla="*/ 6 w 7"/>
                <a:gd name="T1" fmla="*/ 8 h 14"/>
                <a:gd name="T2" fmla="*/ 2 w 7"/>
                <a:gd name="T3" fmla="*/ 12 h 14"/>
                <a:gd name="T4" fmla="*/ 4 w 7"/>
                <a:gd name="T5" fmla="*/ 0 h 14"/>
                <a:gd name="T6" fmla="*/ 6 w 7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6" y="8"/>
                  </a:moveTo>
                  <a:cubicBezTo>
                    <a:pt x="5" y="12"/>
                    <a:pt x="4" y="14"/>
                    <a:pt x="2" y="12"/>
                  </a:cubicBezTo>
                  <a:cubicBezTo>
                    <a:pt x="0" y="9"/>
                    <a:pt x="2" y="0"/>
                    <a:pt x="4" y="0"/>
                  </a:cubicBezTo>
                  <a:cubicBezTo>
                    <a:pt x="6" y="1"/>
                    <a:pt x="7" y="5"/>
                    <a:pt x="6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0" name="Freeform 2680">
              <a:extLst>
                <a:ext uri="{FF2B5EF4-FFF2-40B4-BE49-F238E27FC236}">
                  <a16:creationId xmlns:a16="http://schemas.microsoft.com/office/drawing/2014/main" id="{3A0B10DB-071C-4412-A22A-00E1E3EC0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" y="2859"/>
              <a:ext cx="33" cy="68"/>
            </a:xfrm>
            <a:custGeom>
              <a:avLst/>
              <a:gdLst>
                <a:gd name="T0" fmla="*/ 6 w 7"/>
                <a:gd name="T1" fmla="*/ 8 h 14"/>
                <a:gd name="T2" fmla="*/ 2 w 7"/>
                <a:gd name="T3" fmla="*/ 12 h 14"/>
                <a:gd name="T4" fmla="*/ 5 w 7"/>
                <a:gd name="T5" fmla="*/ 1 h 14"/>
                <a:gd name="T6" fmla="*/ 6 w 7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6" y="8"/>
                  </a:moveTo>
                  <a:cubicBezTo>
                    <a:pt x="5" y="12"/>
                    <a:pt x="3" y="14"/>
                    <a:pt x="2" y="12"/>
                  </a:cubicBezTo>
                  <a:cubicBezTo>
                    <a:pt x="0" y="9"/>
                    <a:pt x="2" y="0"/>
                    <a:pt x="5" y="1"/>
                  </a:cubicBezTo>
                  <a:cubicBezTo>
                    <a:pt x="7" y="1"/>
                    <a:pt x="7" y="5"/>
                    <a:pt x="6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1" name="Freeform 2681">
              <a:extLst>
                <a:ext uri="{FF2B5EF4-FFF2-40B4-BE49-F238E27FC236}">
                  <a16:creationId xmlns:a16="http://schemas.microsoft.com/office/drawing/2014/main" id="{CE16D879-76FE-4DD8-B287-11FA4A455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" y="2883"/>
              <a:ext cx="39" cy="68"/>
            </a:xfrm>
            <a:custGeom>
              <a:avLst/>
              <a:gdLst>
                <a:gd name="T0" fmla="*/ 7 w 8"/>
                <a:gd name="T1" fmla="*/ 8 h 14"/>
                <a:gd name="T2" fmla="*/ 2 w 8"/>
                <a:gd name="T3" fmla="*/ 12 h 14"/>
                <a:gd name="T4" fmla="*/ 6 w 8"/>
                <a:gd name="T5" fmla="*/ 1 h 14"/>
                <a:gd name="T6" fmla="*/ 7 w 8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7" y="8"/>
                  </a:moveTo>
                  <a:cubicBezTo>
                    <a:pt x="6" y="12"/>
                    <a:pt x="4" y="14"/>
                    <a:pt x="2" y="12"/>
                  </a:cubicBezTo>
                  <a:cubicBezTo>
                    <a:pt x="0" y="9"/>
                    <a:pt x="3" y="0"/>
                    <a:pt x="6" y="1"/>
                  </a:cubicBezTo>
                  <a:cubicBezTo>
                    <a:pt x="7" y="1"/>
                    <a:pt x="8" y="5"/>
                    <a:pt x="7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2" name="Freeform 2682">
              <a:extLst>
                <a:ext uri="{FF2B5EF4-FFF2-40B4-BE49-F238E27FC236}">
                  <a16:creationId xmlns:a16="http://schemas.microsoft.com/office/drawing/2014/main" id="{60707681-94A3-4EB9-A7B0-0998F504E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" y="2787"/>
              <a:ext cx="34" cy="68"/>
            </a:xfrm>
            <a:custGeom>
              <a:avLst/>
              <a:gdLst>
                <a:gd name="T0" fmla="*/ 7 w 7"/>
                <a:gd name="T1" fmla="*/ 7 h 14"/>
                <a:gd name="T2" fmla="*/ 2 w 7"/>
                <a:gd name="T3" fmla="*/ 12 h 14"/>
                <a:gd name="T4" fmla="*/ 5 w 7"/>
                <a:gd name="T5" fmla="*/ 0 h 14"/>
                <a:gd name="T6" fmla="*/ 7 w 7"/>
                <a:gd name="T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7" y="7"/>
                  </a:moveTo>
                  <a:cubicBezTo>
                    <a:pt x="6" y="11"/>
                    <a:pt x="4" y="14"/>
                    <a:pt x="2" y="12"/>
                  </a:cubicBezTo>
                  <a:cubicBezTo>
                    <a:pt x="0" y="9"/>
                    <a:pt x="2" y="0"/>
                    <a:pt x="5" y="0"/>
                  </a:cubicBezTo>
                  <a:cubicBezTo>
                    <a:pt x="7" y="0"/>
                    <a:pt x="7" y="4"/>
                    <a:pt x="7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3" name="Freeform 2683">
              <a:extLst>
                <a:ext uri="{FF2B5EF4-FFF2-40B4-BE49-F238E27FC236}">
                  <a16:creationId xmlns:a16="http://schemas.microsoft.com/office/drawing/2014/main" id="{87AC2248-3C9B-49A4-92E6-5FD585A7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5" y="2898"/>
              <a:ext cx="39" cy="67"/>
            </a:xfrm>
            <a:custGeom>
              <a:avLst/>
              <a:gdLst>
                <a:gd name="T0" fmla="*/ 8 w 8"/>
                <a:gd name="T1" fmla="*/ 8 h 14"/>
                <a:gd name="T2" fmla="*/ 2 w 8"/>
                <a:gd name="T3" fmla="*/ 11 h 14"/>
                <a:gd name="T4" fmla="*/ 6 w 8"/>
                <a:gd name="T5" fmla="*/ 0 h 14"/>
                <a:gd name="T6" fmla="*/ 8 w 8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8" y="8"/>
                  </a:moveTo>
                  <a:cubicBezTo>
                    <a:pt x="7" y="12"/>
                    <a:pt x="4" y="14"/>
                    <a:pt x="2" y="11"/>
                  </a:cubicBezTo>
                  <a:cubicBezTo>
                    <a:pt x="0" y="8"/>
                    <a:pt x="2" y="0"/>
                    <a:pt x="6" y="0"/>
                  </a:cubicBezTo>
                  <a:cubicBezTo>
                    <a:pt x="8" y="1"/>
                    <a:pt x="8" y="4"/>
                    <a:pt x="8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4" name="Freeform 2684">
              <a:extLst>
                <a:ext uri="{FF2B5EF4-FFF2-40B4-BE49-F238E27FC236}">
                  <a16:creationId xmlns:a16="http://schemas.microsoft.com/office/drawing/2014/main" id="{9BAC915F-B7FF-405C-A601-65D7B4DD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2" y="2937"/>
              <a:ext cx="39" cy="67"/>
            </a:xfrm>
            <a:custGeom>
              <a:avLst/>
              <a:gdLst>
                <a:gd name="T0" fmla="*/ 8 w 8"/>
                <a:gd name="T1" fmla="*/ 7 h 14"/>
                <a:gd name="T2" fmla="*/ 2 w 8"/>
                <a:gd name="T3" fmla="*/ 11 h 14"/>
                <a:gd name="T4" fmla="*/ 5 w 8"/>
                <a:gd name="T5" fmla="*/ 0 h 14"/>
                <a:gd name="T6" fmla="*/ 8 w 8"/>
                <a:gd name="T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6" y="12"/>
                    <a:pt x="3" y="14"/>
                    <a:pt x="2" y="11"/>
                  </a:cubicBezTo>
                  <a:cubicBezTo>
                    <a:pt x="0" y="8"/>
                    <a:pt x="2" y="0"/>
                    <a:pt x="5" y="0"/>
                  </a:cubicBezTo>
                  <a:cubicBezTo>
                    <a:pt x="8" y="0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5" name="Freeform 2685">
              <a:extLst>
                <a:ext uri="{FF2B5EF4-FFF2-40B4-BE49-F238E27FC236}">
                  <a16:creationId xmlns:a16="http://schemas.microsoft.com/office/drawing/2014/main" id="{CD8C0FFA-5EC0-4370-B2C5-CEEECE1E6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" y="2937"/>
              <a:ext cx="49" cy="67"/>
            </a:xfrm>
            <a:custGeom>
              <a:avLst/>
              <a:gdLst>
                <a:gd name="T0" fmla="*/ 9 w 10"/>
                <a:gd name="T1" fmla="*/ 8 h 14"/>
                <a:gd name="T2" fmla="*/ 2 w 10"/>
                <a:gd name="T3" fmla="*/ 11 h 14"/>
                <a:gd name="T4" fmla="*/ 6 w 10"/>
                <a:gd name="T5" fmla="*/ 0 h 14"/>
                <a:gd name="T6" fmla="*/ 9 w 10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9" y="8"/>
                  </a:moveTo>
                  <a:cubicBezTo>
                    <a:pt x="8" y="12"/>
                    <a:pt x="4" y="14"/>
                    <a:pt x="2" y="11"/>
                  </a:cubicBezTo>
                  <a:cubicBezTo>
                    <a:pt x="0" y="8"/>
                    <a:pt x="2" y="0"/>
                    <a:pt x="6" y="0"/>
                  </a:cubicBezTo>
                  <a:cubicBezTo>
                    <a:pt x="9" y="1"/>
                    <a:pt x="10" y="4"/>
                    <a:pt x="9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6" name="Freeform 2686">
              <a:extLst>
                <a:ext uri="{FF2B5EF4-FFF2-40B4-BE49-F238E27FC236}">
                  <a16:creationId xmlns:a16="http://schemas.microsoft.com/office/drawing/2014/main" id="{B721BEB8-D634-40B1-ABA9-A72CA134B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1" y="2821"/>
              <a:ext cx="39" cy="67"/>
            </a:xfrm>
            <a:custGeom>
              <a:avLst/>
              <a:gdLst>
                <a:gd name="T0" fmla="*/ 7 w 8"/>
                <a:gd name="T1" fmla="*/ 7 h 14"/>
                <a:gd name="T2" fmla="*/ 2 w 8"/>
                <a:gd name="T3" fmla="*/ 11 h 14"/>
                <a:gd name="T4" fmla="*/ 5 w 8"/>
                <a:gd name="T5" fmla="*/ 0 h 14"/>
                <a:gd name="T6" fmla="*/ 7 w 8"/>
                <a:gd name="T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7" y="7"/>
                  </a:moveTo>
                  <a:cubicBezTo>
                    <a:pt x="7" y="12"/>
                    <a:pt x="4" y="14"/>
                    <a:pt x="2" y="11"/>
                  </a:cubicBezTo>
                  <a:cubicBezTo>
                    <a:pt x="0" y="8"/>
                    <a:pt x="1" y="0"/>
                    <a:pt x="5" y="0"/>
                  </a:cubicBezTo>
                  <a:cubicBezTo>
                    <a:pt x="7" y="0"/>
                    <a:pt x="8" y="4"/>
                    <a:pt x="7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7" name="Freeform 2687">
              <a:extLst>
                <a:ext uri="{FF2B5EF4-FFF2-40B4-BE49-F238E27FC236}">
                  <a16:creationId xmlns:a16="http://schemas.microsoft.com/office/drawing/2014/main" id="{DF5BCA92-157A-4E74-9DAB-94CE3382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" y="2859"/>
              <a:ext cx="43" cy="68"/>
            </a:xfrm>
            <a:custGeom>
              <a:avLst/>
              <a:gdLst>
                <a:gd name="T0" fmla="*/ 8 w 9"/>
                <a:gd name="T1" fmla="*/ 7 h 14"/>
                <a:gd name="T2" fmla="*/ 2 w 9"/>
                <a:gd name="T3" fmla="*/ 11 h 14"/>
                <a:gd name="T4" fmla="*/ 5 w 9"/>
                <a:gd name="T5" fmla="*/ 0 h 14"/>
                <a:gd name="T6" fmla="*/ 8 w 9"/>
                <a:gd name="T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7"/>
                  </a:moveTo>
                  <a:cubicBezTo>
                    <a:pt x="7" y="12"/>
                    <a:pt x="4" y="14"/>
                    <a:pt x="2" y="11"/>
                  </a:cubicBezTo>
                  <a:cubicBezTo>
                    <a:pt x="0" y="7"/>
                    <a:pt x="2" y="0"/>
                    <a:pt x="5" y="0"/>
                  </a:cubicBezTo>
                  <a:cubicBezTo>
                    <a:pt x="8" y="0"/>
                    <a:pt x="9" y="4"/>
                    <a:pt x="8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8" name="Freeform 2688">
              <a:extLst>
                <a:ext uri="{FF2B5EF4-FFF2-40B4-BE49-F238E27FC236}">
                  <a16:creationId xmlns:a16="http://schemas.microsoft.com/office/drawing/2014/main" id="{5AC1C325-419B-4990-A2C7-63FC09135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" y="2806"/>
              <a:ext cx="39" cy="73"/>
            </a:xfrm>
            <a:custGeom>
              <a:avLst/>
              <a:gdLst>
                <a:gd name="T0" fmla="*/ 8 w 8"/>
                <a:gd name="T1" fmla="*/ 8 h 15"/>
                <a:gd name="T2" fmla="*/ 3 w 8"/>
                <a:gd name="T3" fmla="*/ 12 h 15"/>
                <a:gd name="T4" fmla="*/ 5 w 8"/>
                <a:gd name="T5" fmla="*/ 1 h 15"/>
                <a:gd name="T6" fmla="*/ 8 w 8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5">
                  <a:moveTo>
                    <a:pt x="8" y="8"/>
                  </a:moveTo>
                  <a:cubicBezTo>
                    <a:pt x="7" y="12"/>
                    <a:pt x="4" y="15"/>
                    <a:pt x="3" y="12"/>
                  </a:cubicBezTo>
                  <a:cubicBezTo>
                    <a:pt x="0" y="9"/>
                    <a:pt x="2" y="0"/>
                    <a:pt x="5" y="1"/>
                  </a:cubicBezTo>
                  <a:cubicBezTo>
                    <a:pt x="7" y="1"/>
                    <a:pt x="8" y="5"/>
                    <a:pt x="8" y="8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9" name="Freeform 2689">
              <a:extLst>
                <a:ext uri="{FF2B5EF4-FFF2-40B4-BE49-F238E27FC236}">
                  <a16:creationId xmlns:a16="http://schemas.microsoft.com/office/drawing/2014/main" id="{5134DF26-BDFF-484C-9D46-C1B6AA8D9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" y="3293"/>
              <a:ext cx="43" cy="63"/>
            </a:xfrm>
            <a:custGeom>
              <a:avLst/>
              <a:gdLst>
                <a:gd name="T0" fmla="*/ 8 w 9"/>
                <a:gd name="T1" fmla="*/ 7 h 13"/>
                <a:gd name="T2" fmla="*/ 2 w 9"/>
                <a:gd name="T3" fmla="*/ 10 h 13"/>
                <a:gd name="T4" fmla="*/ 7 w 9"/>
                <a:gd name="T5" fmla="*/ 0 h 13"/>
                <a:gd name="T6" fmla="*/ 8 w 9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3">
                  <a:moveTo>
                    <a:pt x="8" y="7"/>
                  </a:moveTo>
                  <a:cubicBezTo>
                    <a:pt x="6" y="11"/>
                    <a:pt x="3" y="13"/>
                    <a:pt x="2" y="10"/>
                  </a:cubicBezTo>
                  <a:cubicBezTo>
                    <a:pt x="0" y="7"/>
                    <a:pt x="4" y="0"/>
                    <a:pt x="7" y="0"/>
                  </a:cubicBezTo>
                  <a:cubicBezTo>
                    <a:pt x="9" y="1"/>
                    <a:pt x="9" y="4"/>
                    <a:pt x="8" y="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71BE144-5995-42BD-8DDB-07308D0B2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7712" y="136916"/>
            <a:ext cx="4227889" cy="1661993"/>
          </a:xfrm>
        </p:spPr>
        <p:txBody>
          <a:bodyPr wrap="none"/>
          <a:lstStyle/>
          <a:p>
            <a:r>
              <a:rPr lang="en-US" cap="none" dirty="0">
                <a:latin typeface="Segoe UI" panose="020B0502040204020203" pitchFamily="34" charset="0"/>
                <a:cs typeface="Segoe UI" panose="020B0502040204020203" pitchFamily="34" charset="0"/>
              </a:rPr>
              <a:t>A Secure Foundation </a:t>
            </a:r>
            <a:br>
              <a:rPr lang="en-US" cap="none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cap="none" dirty="0">
                <a:latin typeface="Segoe UI" panose="020B0502040204020203" pitchFamily="34" charset="0"/>
                <a:cs typeface="Segoe UI" panose="020B0502040204020203" pitchFamily="34" charset="0"/>
              </a:rPr>
              <a:t>at Global Scale</a:t>
            </a:r>
          </a:p>
        </p:txBody>
      </p:sp>
      <p:sp>
        <p:nvSpPr>
          <p:cNvPr id="2230" name="TextBox 2229">
            <a:extLst>
              <a:ext uri="{FF2B5EF4-FFF2-40B4-BE49-F238E27FC236}">
                <a16:creationId xmlns:a16="http://schemas.microsoft.com/office/drawing/2014/main" id="{1BACCDBD-7D30-4A62-9319-F191DF68702A}"/>
              </a:ext>
            </a:extLst>
          </p:cNvPr>
          <p:cNvSpPr txBox="1"/>
          <p:nvPr/>
        </p:nvSpPr>
        <p:spPr>
          <a:xfrm>
            <a:off x="394555" y="2705420"/>
            <a:ext cx="2881634" cy="865662"/>
          </a:xfrm>
          <a:prstGeom prst="rect">
            <a:avLst/>
          </a:prstGeom>
          <a:noFill/>
        </p:spPr>
        <p:txBody>
          <a:bodyPr wrap="square" lIns="175761" tIns="140609" rIns="175761" bIns="140609" rtlCol="0">
            <a:spAutoFit/>
          </a:bodyPr>
          <a:lstStyle/>
          <a:p>
            <a:pPr marL="0" marR="0" lvl="0" indent="0" algn="l" defTabSz="8787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Each physical datacenter protected with world-class, multi-layered protection</a:t>
            </a:r>
          </a:p>
        </p:txBody>
      </p:sp>
      <p:sp>
        <p:nvSpPr>
          <p:cNvPr id="2231" name="TextBox 2230">
            <a:extLst>
              <a:ext uri="{FF2B5EF4-FFF2-40B4-BE49-F238E27FC236}">
                <a16:creationId xmlns:a16="http://schemas.microsoft.com/office/drawing/2014/main" id="{176928A2-6780-4211-9B72-33AC58F02044}"/>
              </a:ext>
            </a:extLst>
          </p:cNvPr>
          <p:cNvSpPr txBox="1"/>
          <p:nvPr/>
        </p:nvSpPr>
        <p:spPr>
          <a:xfrm>
            <a:off x="6456928" y="4853771"/>
            <a:ext cx="2598386" cy="1484293"/>
          </a:xfrm>
          <a:prstGeom prst="rect">
            <a:avLst/>
          </a:prstGeom>
          <a:noFill/>
        </p:spPr>
        <p:txBody>
          <a:bodyPr wrap="square" lIns="175761" tIns="140609" rIns="175761" bIns="140609" rtlCol="0">
            <a:spAutoFit/>
          </a:bodyPr>
          <a:lstStyle/>
          <a:p>
            <a:pPr marL="0" marR="0" lvl="0" indent="0" algn="l" defTabSz="8787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Secured with cutting-edge operational security</a:t>
            </a:r>
          </a:p>
          <a:p>
            <a:pPr marL="171450" marR="0" lvl="0" indent="-171450" algn="l" defTabSz="8787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Restricted access</a:t>
            </a:r>
          </a:p>
          <a:p>
            <a:pPr marL="171450" marR="0" lvl="0" indent="-171450" algn="l" defTabSz="8787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24x7 monitoring</a:t>
            </a:r>
          </a:p>
          <a:p>
            <a:pPr marL="171450" marR="0" lvl="0" indent="-171450" algn="l" defTabSz="8787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Global security experts</a:t>
            </a:r>
          </a:p>
        </p:txBody>
      </p:sp>
      <p:cxnSp>
        <p:nvCxnSpPr>
          <p:cNvPr id="2232" name="Straight Connector 2231">
            <a:extLst>
              <a:ext uri="{FF2B5EF4-FFF2-40B4-BE49-F238E27FC236}">
                <a16:creationId xmlns:a16="http://schemas.microsoft.com/office/drawing/2014/main" id="{9B046A07-A7AD-4093-877B-BB050E40AC44}"/>
              </a:ext>
            </a:extLst>
          </p:cNvPr>
          <p:cNvCxnSpPr>
            <a:cxnSpLocks/>
          </p:cNvCxnSpPr>
          <p:nvPr/>
        </p:nvCxnSpPr>
        <p:spPr>
          <a:xfrm flipH="1">
            <a:off x="4509533" y="4406777"/>
            <a:ext cx="999663" cy="931859"/>
          </a:xfrm>
          <a:prstGeom prst="line">
            <a:avLst/>
          </a:prstGeom>
          <a:solidFill>
            <a:srgbClr val="BDBDBD"/>
          </a:solidFill>
          <a:ln>
            <a:noFill/>
          </a:ln>
        </p:spPr>
      </p:cxnSp>
      <p:sp>
        <p:nvSpPr>
          <p:cNvPr id="2236" name="TextBox 2235">
            <a:extLst>
              <a:ext uri="{FF2B5EF4-FFF2-40B4-BE49-F238E27FC236}">
                <a16:creationId xmlns:a16="http://schemas.microsoft.com/office/drawing/2014/main" id="{8B03DBAD-A66A-4CA9-9851-4EF177857852}"/>
              </a:ext>
            </a:extLst>
          </p:cNvPr>
          <p:cNvSpPr txBox="1"/>
          <p:nvPr/>
        </p:nvSpPr>
        <p:spPr>
          <a:xfrm>
            <a:off x="392035" y="4633324"/>
            <a:ext cx="3067823" cy="865662"/>
          </a:xfrm>
          <a:prstGeom prst="rect">
            <a:avLst/>
          </a:prstGeom>
          <a:noFill/>
        </p:spPr>
        <p:txBody>
          <a:bodyPr wrap="square" lIns="175761" tIns="140609" rIns="175761" bIns="140609" rtlCol="0">
            <a:spAutoFit/>
          </a:bodyPr>
          <a:lstStyle/>
          <a:p>
            <a:pPr marL="0" marR="0" lvl="0" indent="0" algn="l" defTabSz="8787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Global cloud infrastructure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with custom hardware and network protection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D66D3A-95B3-4A30-975C-2272D3F35BDC}"/>
              </a:ext>
            </a:extLst>
          </p:cNvPr>
          <p:cNvGrpSpPr/>
          <p:nvPr/>
        </p:nvGrpSpPr>
        <p:grpSpPr>
          <a:xfrm>
            <a:off x="590549" y="3626432"/>
            <a:ext cx="4817551" cy="1929772"/>
            <a:chOff x="556519" y="3626432"/>
            <a:chExt cx="4851582" cy="1929772"/>
          </a:xfrm>
        </p:grpSpPr>
        <p:cxnSp>
          <p:nvCxnSpPr>
            <p:cNvPr id="2237" name="Straight Connector 2236">
              <a:extLst>
                <a:ext uri="{FF2B5EF4-FFF2-40B4-BE49-F238E27FC236}">
                  <a16:creationId xmlns:a16="http://schemas.microsoft.com/office/drawing/2014/main" id="{3584AD6E-FD31-40BA-BE10-739CF9E7D2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520" y="3626432"/>
              <a:ext cx="3215380" cy="0"/>
            </a:xfrm>
            <a:prstGeom prst="line">
              <a:avLst/>
            </a:prstGeom>
            <a:noFill/>
            <a:ln w="19050" cap="rnd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238" name="Straight Connector 2237">
              <a:extLst>
                <a:ext uri="{FF2B5EF4-FFF2-40B4-BE49-F238E27FC236}">
                  <a16:creationId xmlns:a16="http://schemas.microsoft.com/office/drawing/2014/main" id="{42312269-9D57-42F6-B5E1-671AAE9B6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519" y="5556204"/>
              <a:ext cx="4851582" cy="0"/>
            </a:xfrm>
            <a:prstGeom prst="line">
              <a:avLst/>
            </a:prstGeom>
            <a:noFill/>
            <a:ln w="19050" cap="rnd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cxnSp>
      </p:grpSp>
      <p:cxnSp>
        <p:nvCxnSpPr>
          <p:cNvPr id="2239" name="Straight Connector 2238">
            <a:extLst>
              <a:ext uri="{FF2B5EF4-FFF2-40B4-BE49-F238E27FC236}">
                <a16:creationId xmlns:a16="http://schemas.microsoft.com/office/drawing/2014/main" id="{C729373B-CF93-4A55-8A57-78675574A549}"/>
              </a:ext>
            </a:extLst>
          </p:cNvPr>
          <p:cNvCxnSpPr>
            <a:cxnSpLocks/>
          </p:cNvCxnSpPr>
          <p:nvPr/>
        </p:nvCxnSpPr>
        <p:spPr>
          <a:xfrm flipH="1">
            <a:off x="8095455" y="4499819"/>
            <a:ext cx="3270399" cy="0"/>
          </a:xfrm>
          <a:prstGeom prst="line">
            <a:avLst/>
          </a:prstGeom>
          <a:noFill/>
          <a:ln w="19050" cap="rnd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2245" name="Rectangle 2244">
            <a:extLst>
              <a:ext uri="{FF2B5EF4-FFF2-40B4-BE49-F238E27FC236}">
                <a16:creationId xmlns:a16="http://schemas.microsoft.com/office/drawing/2014/main" id="{190A3CDE-9F63-437D-AF4A-D02DA6B8FAA0}"/>
              </a:ext>
            </a:extLst>
          </p:cNvPr>
          <p:cNvSpPr/>
          <p:nvPr/>
        </p:nvSpPr>
        <p:spPr bwMode="auto">
          <a:xfrm>
            <a:off x="5056112" y="2413723"/>
            <a:ext cx="2380879" cy="2470238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vert="horz" wrap="square" lIns="615162" tIns="44814" rIns="175761" bIns="4481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Over </a:t>
            </a:r>
            <a:r>
              <a:rPr lang="en-US" sz="2300" kern="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160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datacenters across the planet</a:t>
            </a:r>
          </a:p>
        </p:txBody>
      </p:sp>
      <p:sp>
        <p:nvSpPr>
          <p:cNvPr id="2234" name="Oval 2233">
            <a:extLst>
              <a:ext uri="{FF2B5EF4-FFF2-40B4-BE49-F238E27FC236}">
                <a16:creationId xmlns:a16="http://schemas.microsoft.com/office/drawing/2014/main" id="{DB296732-DBD7-464A-AB1C-2D7A3E8D9C96}"/>
              </a:ext>
            </a:extLst>
          </p:cNvPr>
          <p:cNvSpPr/>
          <p:nvPr/>
        </p:nvSpPr>
        <p:spPr bwMode="auto">
          <a:xfrm>
            <a:off x="3777792" y="3229070"/>
            <a:ext cx="785292" cy="785293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chemeClr val="bg1">
                <a:lumMod val="75000"/>
                <a:lumOff val="25000"/>
              </a:schemeClr>
            </a:solidFill>
            <a:prstDash val="solid"/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39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47" name="Oval 2246">
            <a:extLst>
              <a:ext uri="{FF2B5EF4-FFF2-40B4-BE49-F238E27FC236}">
                <a16:creationId xmlns:a16="http://schemas.microsoft.com/office/drawing/2014/main" id="{E77CA250-83D8-49CB-9F68-A4901A884755}"/>
              </a:ext>
            </a:extLst>
          </p:cNvPr>
          <p:cNvSpPr/>
          <p:nvPr/>
        </p:nvSpPr>
        <p:spPr bwMode="auto">
          <a:xfrm>
            <a:off x="7554225" y="4101558"/>
            <a:ext cx="785292" cy="785292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chemeClr val="bg1">
                <a:lumMod val="75000"/>
                <a:lumOff val="25000"/>
              </a:schemeClr>
            </a:solidFill>
            <a:prstDash val="solid"/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39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43" name="Oval 2242">
            <a:extLst>
              <a:ext uri="{FF2B5EF4-FFF2-40B4-BE49-F238E27FC236}">
                <a16:creationId xmlns:a16="http://schemas.microsoft.com/office/drawing/2014/main" id="{65CF1F28-2BE1-41A7-A3B3-F34DED152881}"/>
              </a:ext>
            </a:extLst>
          </p:cNvPr>
          <p:cNvSpPr/>
          <p:nvPr/>
        </p:nvSpPr>
        <p:spPr bwMode="auto">
          <a:xfrm>
            <a:off x="5166598" y="5096421"/>
            <a:ext cx="794488" cy="794488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chemeClr val="bg1">
                <a:lumMod val="75000"/>
                <a:lumOff val="25000"/>
              </a:schemeClr>
            </a:solidFill>
            <a:prstDash val="solid"/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39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30" name="server" descr="server">
            <a:extLst>
              <a:ext uri="{FF2B5EF4-FFF2-40B4-BE49-F238E27FC236}">
                <a16:creationId xmlns:a16="http://schemas.microsoft.com/office/drawing/2014/main" id="{C19C800E-DA39-4C02-A617-B2B3924C450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4776" y="3456401"/>
            <a:ext cx="371324" cy="330630"/>
            <a:chOff x="1608" y="1359"/>
            <a:chExt cx="292" cy="260"/>
          </a:xfrm>
        </p:grpSpPr>
        <p:sp>
          <p:nvSpPr>
            <p:cNvPr id="1169" name="AutoShape 11">
              <a:extLst>
                <a:ext uri="{FF2B5EF4-FFF2-40B4-BE49-F238E27FC236}">
                  <a16:creationId xmlns:a16="http://schemas.microsoft.com/office/drawing/2014/main" id="{AB152549-6A99-4EF0-9267-DBCF30244C7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08" y="1359"/>
              <a:ext cx="292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6" name="Rectangle 13">
              <a:extLst>
                <a:ext uri="{FF2B5EF4-FFF2-40B4-BE49-F238E27FC236}">
                  <a16:creationId xmlns:a16="http://schemas.microsoft.com/office/drawing/2014/main" id="{46470885-FB8D-4F23-8EC9-5F3AF0FB0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1359"/>
              <a:ext cx="64" cy="259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0" name="Rectangle 14">
              <a:extLst>
                <a:ext uri="{FF2B5EF4-FFF2-40B4-BE49-F238E27FC236}">
                  <a16:creationId xmlns:a16="http://schemas.microsoft.com/office/drawing/2014/main" id="{DFCC040D-0E62-463F-B2BE-4F2A7BEEE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" y="1586"/>
              <a:ext cx="15" cy="1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7" name="Rectangle 15">
              <a:extLst>
                <a:ext uri="{FF2B5EF4-FFF2-40B4-BE49-F238E27FC236}">
                  <a16:creationId xmlns:a16="http://schemas.microsoft.com/office/drawing/2014/main" id="{0DA824C9-E301-4456-85A2-D919A7978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3" y="1359"/>
              <a:ext cx="65" cy="259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3" name="Rectangle 16">
              <a:extLst>
                <a:ext uri="{FF2B5EF4-FFF2-40B4-BE49-F238E27FC236}">
                  <a16:creationId xmlns:a16="http://schemas.microsoft.com/office/drawing/2014/main" id="{8F8CE681-4C00-438C-B863-F7DCD8C88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" y="1586"/>
              <a:ext cx="14" cy="1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5" name="Rectangle 17">
              <a:extLst>
                <a:ext uri="{FF2B5EF4-FFF2-40B4-BE49-F238E27FC236}">
                  <a16:creationId xmlns:a16="http://schemas.microsoft.com/office/drawing/2014/main" id="{47824CBC-5137-4695-8047-F8E1C830B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1359"/>
              <a:ext cx="64" cy="259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0" name="Rectangle 18">
              <a:extLst>
                <a:ext uri="{FF2B5EF4-FFF2-40B4-BE49-F238E27FC236}">
                  <a16:creationId xmlns:a16="http://schemas.microsoft.com/office/drawing/2014/main" id="{FB84AA48-DFD2-4894-8637-059E9905E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1586"/>
              <a:ext cx="14" cy="1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1" name="Rectangle 19">
              <a:extLst>
                <a:ext uri="{FF2B5EF4-FFF2-40B4-BE49-F238E27FC236}">
                  <a16:creationId xmlns:a16="http://schemas.microsoft.com/office/drawing/2014/main" id="{B9B2DE50-EB2E-423A-B7C9-F5E4821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359"/>
              <a:ext cx="64" cy="259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2" name="Rectangle 20">
              <a:extLst>
                <a:ext uri="{FF2B5EF4-FFF2-40B4-BE49-F238E27FC236}">
                  <a16:creationId xmlns:a16="http://schemas.microsoft.com/office/drawing/2014/main" id="{FE7070D3-C628-4513-91DC-22BA657E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0" y="1586"/>
              <a:ext cx="14" cy="1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4" name="Rectangle 21">
              <a:extLst>
                <a:ext uri="{FF2B5EF4-FFF2-40B4-BE49-F238E27FC236}">
                  <a16:creationId xmlns:a16="http://schemas.microsoft.com/office/drawing/2014/main" id="{2D7C9CDA-C50B-438E-B461-AF3028650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" y="1554"/>
              <a:ext cx="15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6" name="Rectangle 22">
              <a:extLst>
                <a:ext uri="{FF2B5EF4-FFF2-40B4-BE49-F238E27FC236}">
                  <a16:creationId xmlns:a16="http://schemas.microsoft.com/office/drawing/2014/main" id="{6DC45A01-37FD-4BDA-931A-0EEDFFCFC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" y="1554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8" name="Rectangle 23">
              <a:extLst>
                <a:ext uri="{FF2B5EF4-FFF2-40B4-BE49-F238E27FC236}">
                  <a16:creationId xmlns:a16="http://schemas.microsoft.com/office/drawing/2014/main" id="{C2F338BD-C855-4FB4-BAC4-E29CA7FF0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1554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1" name="Rectangle 24">
              <a:extLst>
                <a:ext uri="{FF2B5EF4-FFF2-40B4-BE49-F238E27FC236}">
                  <a16:creationId xmlns:a16="http://schemas.microsoft.com/office/drawing/2014/main" id="{1077A76D-CE49-4A10-8FE4-FC8940BD9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0" y="1554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252" name="Graphic 2251" descr="lock">
            <a:extLst>
              <a:ext uri="{FF2B5EF4-FFF2-40B4-BE49-F238E27FC236}">
                <a16:creationId xmlns:a16="http://schemas.microsoft.com/office/drawing/2014/main" id="{BE3AD685-3C4C-48BA-89D3-A0FC9B7A3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5824" y="4288256"/>
            <a:ext cx="342094" cy="3420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F90544-28C6-4E23-B360-D555FF209EC9}"/>
              </a:ext>
            </a:extLst>
          </p:cNvPr>
          <p:cNvGrpSpPr/>
          <p:nvPr/>
        </p:nvGrpSpPr>
        <p:grpSpPr>
          <a:xfrm>
            <a:off x="5430704" y="5350669"/>
            <a:ext cx="359049" cy="322432"/>
            <a:chOff x="5459800" y="5314229"/>
            <a:chExt cx="399627" cy="358872"/>
          </a:xfrm>
        </p:grpSpPr>
        <p:grpSp>
          <p:nvGrpSpPr>
            <p:cNvPr id="2253" name="server" descr="server">
              <a:extLst>
                <a:ext uri="{FF2B5EF4-FFF2-40B4-BE49-F238E27FC236}">
                  <a16:creationId xmlns:a16="http://schemas.microsoft.com/office/drawing/2014/main" id="{D06A55A8-2FE1-469C-8A77-9920448FE853}"/>
                </a:ext>
              </a:extLst>
            </p:cNvPr>
            <p:cNvGrpSpPr/>
            <p:nvPr/>
          </p:nvGrpSpPr>
          <p:grpSpPr>
            <a:xfrm>
              <a:off x="5459800" y="5314229"/>
              <a:ext cx="208084" cy="358872"/>
              <a:chOff x="789783" y="2138184"/>
              <a:chExt cx="261778" cy="451476"/>
            </a:xfrm>
          </p:grpSpPr>
          <p:sp>
            <p:nvSpPr>
              <p:cNvPr id="2254" name="Rectangle 2253">
                <a:extLst>
                  <a:ext uri="{FF2B5EF4-FFF2-40B4-BE49-F238E27FC236}">
                    <a16:creationId xmlns:a16="http://schemas.microsoft.com/office/drawing/2014/main" id="{2CB9DB24-8708-4411-8F2E-F8AE8279DEF3}"/>
                  </a:ext>
                </a:extLst>
              </p:cNvPr>
              <p:cNvSpPr/>
              <p:nvPr/>
            </p:nvSpPr>
            <p:spPr bwMode="auto">
              <a:xfrm>
                <a:off x="789783" y="2138184"/>
                <a:ext cx="261778" cy="45147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5" name="Rectangle 2254">
                <a:extLst>
                  <a:ext uri="{FF2B5EF4-FFF2-40B4-BE49-F238E27FC236}">
                    <a16:creationId xmlns:a16="http://schemas.microsoft.com/office/drawing/2014/main" id="{2E9A13A0-699F-4461-9A6D-35E4EF81EEBD}"/>
                  </a:ext>
                </a:extLst>
              </p:cNvPr>
              <p:cNvSpPr/>
              <p:nvPr/>
            </p:nvSpPr>
            <p:spPr bwMode="auto">
              <a:xfrm>
                <a:off x="840371" y="2202480"/>
                <a:ext cx="160601" cy="21341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6" name="Rectangle 2255">
                <a:extLst>
                  <a:ext uri="{FF2B5EF4-FFF2-40B4-BE49-F238E27FC236}">
                    <a16:creationId xmlns:a16="http://schemas.microsoft.com/office/drawing/2014/main" id="{1FD8B4EE-B047-48D3-AE97-5328AC482E89}"/>
                  </a:ext>
                </a:extLst>
              </p:cNvPr>
              <p:cNvSpPr/>
              <p:nvPr/>
            </p:nvSpPr>
            <p:spPr bwMode="auto">
              <a:xfrm>
                <a:off x="840371" y="2256330"/>
                <a:ext cx="160601" cy="21341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7" name="Rectangle 2256">
                <a:extLst>
                  <a:ext uri="{FF2B5EF4-FFF2-40B4-BE49-F238E27FC236}">
                    <a16:creationId xmlns:a16="http://schemas.microsoft.com/office/drawing/2014/main" id="{0F4C5889-4EE9-453B-9AA8-F90D29E502CE}"/>
                  </a:ext>
                </a:extLst>
              </p:cNvPr>
              <p:cNvSpPr/>
              <p:nvPr/>
            </p:nvSpPr>
            <p:spPr bwMode="auto">
              <a:xfrm>
                <a:off x="840371" y="2500865"/>
                <a:ext cx="160601" cy="21341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58" name="Cloud" descr="cloud">
              <a:extLst>
                <a:ext uri="{FF2B5EF4-FFF2-40B4-BE49-F238E27FC236}">
                  <a16:creationId xmlns:a16="http://schemas.microsoft.com/office/drawing/2014/main" id="{DEAEAB86-BA95-4D9F-8AE0-A03803579293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5582749" y="5408646"/>
              <a:ext cx="276678" cy="152519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32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FC6E-ABC5-4178-B6E9-AAEC6C13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8A8C4-D177-4D85-AC0F-5CB5BFBC15DF}"/>
              </a:ext>
            </a:extLst>
          </p:cNvPr>
          <p:cNvSpPr txBox="1"/>
          <p:nvPr/>
        </p:nvSpPr>
        <p:spPr>
          <a:xfrm>
            <a:off x="518323" y="1731003"/>
            <a:ext cx="112759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8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UI"/>
              </a:rPr>
              <a:t>“…With Microsoft Teams, every stage of the order and pickup process is now faster...” </a:t>
            </a:r>
          </a:p>
          <a:p>
            <a:pPr algn="l"/>
            <a:r>
              <a:rPr lang="en-GB" sz="48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UI"/>
              </a:rPr>
              <a:t>- </a:t>
            </a:r>
            <a:r>
              <a:rPr lang="en-GB" sz="4800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UI"/>
              </a:rPr>
              <a:t>Canadian Tire Niagara Falls Ontario</a:t>
            </a:r>
          </a:p>
          <a:p>
            <a:endParaRPr lang="en-GB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id="{E3649A48-58AF-43EA-A318-E775667ED6CB}"/>
              </a:ext>
            </a:extLst>
          </p:cNvPr>
          <p:cNvSpPr txBox="1">
            <a:spLocks/>
          </p:cNvSpPr>
          <p:nvPr/>
        </p:nvSpPr>
        <p:spPr>
          <a:xfrm>
            <a:off x="6702000" y="2782669"/>
            <a:ext cx="4715300" cy="129266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47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742">
              <a:lnSpc>
                <a:spcPct val="100000"/>
              </a:lnSpc>
            </a:pPr>
            <a:r>
              <a:rPr lang="en-US" sz="2800" spc="-50"/>
              <a:t>Organizations are </a:t>
            </a:r>
            <a:r>
              <a:rPr lang="en-US" sz="2800" spc="-50">
                <a:solidFill>
                  <a:srgbClr val="454DB7"/>
                </a:solidFill>
              </a:rPr>
              <a:t>looking for the new workplace </a:t>
            </a:r>
            <a:r>
              <a:rPr lang="en-US" sz="2800" spc="-50"/>
              <a:t>– beyond meetings and chats…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EE595F-9048-4E78-A2DE-CB27459C897C}"/>
              </a:ext>
            </a:extLst>
          </p:cNvPr>
          <p:cNvGrpSpPr/>
          <p:nvPr/>
        </p:nvGrpSpPr>
        <p:grpSpPr>
          <a:xfrm>
            <a:off x="948697" y="1872690"/>
            <a:ext cx="4277630" cy="2414686"/>
            <a:chOff x="1520450" y="1872690"/>
            <a:chExt cx="4277630" cy="241468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99CA31-FF9F-4E23-A1CD-7B7D1724B4ED}"/>
                </a:ext>
              </a:extLst>
            </p:cNvPr>
            <p:cNvSpPr/>
            <p:nvPr/>
          </p:nvSpPr>
          <p:spPr>
            <a:xfrm>
              <a:off x="1520450" y="1872690"/>
              <a:ext cx="3969356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spcAft>
                  <a:spcPts val="600"/>
                </a:spcAft>
                <a:buClrTx/>
                <a:buSzPts val="1000"/>
                <a:buFontTx/>
                <a:buNone/>
                <a:tabLst>
                  <a:tab pos="457200" algn="l"/>
                </a:tabLst>
                <a:defRPr/>
              </a:pPr>
              <a:r>
                <a:rPr lang="en-US" sz="13800" b="1" spc="-500">
                  <a:solidFill>
                    <a:srgbClr val="454DB7"/>
                  </a:solidFill>
                  <a:latin typeface="Segoe UI Semibold" panose="020B0702040204020203" pitchFamily="34" charset="0"/>
                  <a:ea typeface="Times New Roman" panose="02020603050405020304" pitchFamily="18" charset="0"/>
                  <a:cs typeface="Segoe UI Semibold" panose="020B0702040204020203" pitchFamily="34" charset="0"/>
                </a:rPr>
                <a:t>115M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4BDC12-CC0E-4CEF-9A87-177BD9EBF58A}"/>
                </a:ext>
              </a:extLst>
            </p:cNvPr>
            <p:cNvSpPr txBox="1"/>
            <p:nvPr/>
          </p:nvSpPr>
          <p:spPr>
            <a:xfrm>
              <a:off x="1663902" y="3920754"/>
              <a:ext cx="4134178" cy="366622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latin typeface="Segoe UI"/>
                  <a:cs typeface="Segoe UI Semibold" panose="020B0702040204020203" pitchFamily="34" charset="0"/>
                </a:rPr>
                <a:t>daily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active users (DAU) on Microsoft Teams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57BD225-20F0-4908-859E-7760FAEE7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225" y="-1467167"/>
            <a:ext cx="6994850" cy="78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5 -2.22222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04167E-6 0.03981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77673B7-9B8F-4622-A715-5DADA7B47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38600" y="0"/>
            <a:ext cx="8153400" cy="6405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itle 11">
            <a:extLst>
              <a:ext uri="{FF2B5EF4-FFF2-40B4-BE49-F238E27FC236}">
                <a16:creationId xmlns:a16="http://schemas.microsoft.com/office/drawing/2014/main" id="{C10EA416-745B-426D-96EC-CE82C535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25" y="499480"/>
            <a:ext cx="2955129" cy="1292662"/>
          </a:xfrm>
        </p:spPr>
        <p:txBody>
          <a:bodyPr>
            <a:noAutofit/>
          </a:bodyPr>
          <a:lstStyle/>
          <a:p>
            <a:r>
              <a:rPr lang="en-US" sz="2000" noProof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Stay in the flow </a:t>
            </a:r>
            <a:r>
              <a:rPr lang="en-US" sz="2000" noProof="0" dirty="0">
                <a:latin typeface="Segoe UI" panose="020B0502040204020203" pitchFamily="34" charset="0"/>
                <a:cs typeface="Segoe UI" panose="020B0502040204020203" pitchFamily="34" charset="0"/>
              </a:rPr>
              <a:t>before, during and after the meeting 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81A2DF-BF9C-46FC-B7A3-43C25484751F}"/>
              </a:ext>
            </a:extLst>
          </p:cNvPr>
          <p:cNvSpPr/>
          <p:nvPr/>
        </p:nvSpPr>
        <p:spPr bwMode="auto">
          <a:xfrm>
            <a:off x="466193" y="1962169"/>
            <a:ext cx="2955129" cy="27362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-22860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Tx/>
              <a:buNone/>
              <a:tabLst>
                <a:tab pos="224097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Keep context together by chatting with attendees before the meeting begins</a:t>
            </a:r>
          </a:p>
          <a:p>
            <a:pPr marL="0" marR="0" lvl="0" indent="-22860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Tx/>
              <a:buNone/>
              <a:tabLst>
                <a:tab pos="224097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Easily take notes, assign tasks, and track projects</a:t>
            </a:r>
          </a:p>
          <a:p>
            <a:pPr marL="0" marR="0" lvl="0" indent="-22860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Tx/>
              <a:buNone/>
              <a:tabLst>
                <a:tab pos="224097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Store relevant files, notes and ongoing chats in a shared space</a:t>
            </a:r>
          </a:p>
          <a:p>
            <a:pPr marL="0" marR="0" lvl="0" indent="-22860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Tx/>
              <a:buNone/>
              <a:tabLst>
                <a:tab pos="224097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Never miss a meeting with cloud recordings and searchable transcripts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EB4177-9BB8-4DB4-8C46-5345C669E957}"/>
              </a:ext>
            </a:extLst>
          </p:cNvPr>
          <p:cNvSpPr txBox="1"/>
          <p:nvPr/>
        </p:nvSpPr>
        <p:spPr>
          <a:xfrm>
            <a:off x="469356" y="5725416"/>
            <a:ext cx="2964465" cy="5539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24097" algn="l"/>
              </a:tabLs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Not all features shown may be immediately available.  Please check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Microsoft 365 roadmap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for latest availability.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F96E47-A87F-4DB5-9109-C6FA656D2884}"/>
              </a:ext>
            </a:extLst>
          </p:cNvPr>
          <p:cNvSpPr txBox="1"/>
          <p:nvPr/>
        </p:nvSpPr>
        <p:spPr>
          <a:xfrm>
            <a:off x="4641807" y="2310356"/>
            <a:ext cx="3092697" cy="77809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Collaborate on agendas, co-author presentations, and quickly share pre-read materials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95A7F-2572-4E7D-B8AD-33646E74A4E1}"/>
              </a:ext>
            </a:extLst>
          </p:cNvPr>
          <p:cNvSpPr txBox="1"/>
          <p:nvPr/>
        </p:nvSpPr>
        <p:spPr>
          <a:xfrm>
            <a:off x="8643692" y="2310356"/>
            <a:ext cx="3249566" cy="77809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Take shared meeting notes with built-in OneNote integration and assign action items with Planner integration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7158C-7C9E-4FEC-B46C-DD1ABD442498}"/>
              </a:ext>
            </a:extLst>
          </p:cNvPr>
          <p:cNvSpPr txBox="1"/>
          <p:nvPr/>
        </p:nvSpPr>
        <p:spPr>
          <a:xfrm>
            <a:off x="4663200" y="5607567"/>
            <a:ext cx="3092697" cy="52322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Get caught up by searching cloud recorded meeting transcripts for names or keywords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DCEEC8-C0F7-40D1-BF1A-BB3D2FAB14D6}"/>
              </a:ext>
            </a:extLst>
          </p:cNvPr>
          <p:cNvSpPr txBox="1"/>
          <p:nvPr/>
        </p:nvSpPr>
        <p:spPr>
          <a:xfrm>
            <a:off x="8710152" y="5607567"/>
            <a:ext cx="3092697" cy="69995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Draw, sketch, and write together on a shared digital canvas with Microsoft Whiteboard and digital ink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7D003BE-0633-4954-A2DE-3BE4BB556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54847" y="200169"/>
            <a:ext cx="2564847" cy="1826923"/>
            <a:chOff x="5508625" y="1335796"/>
            <a:chExt cx="7041268" cy="418640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64AC5B-D839-42C0-AFDB-455658ABF06B}"/>
                </a:ext>
              </a:extLst>
            </p:cNvPr>
            <p:cNvSpPr/>
            <p:nvPr/>
          </p:nvSpPr>
          <p:spPr bwMode="auto">
            <a:xfrm>
              <a:off x="5508625" y="1335796"/>
              <a:ext cx="7041268" cy="4186409"/>
            </a:xfrm>
            <a:custGeom>
              <a:avLst/>
              <a:gdLst>
                <a:gd name="connsiteX0" fmla="*/ 262029 w 7041268"/>
                <a:gd name="connsiteY0" fmla="*/ 0 h 4186409"/>
                <a:gd name="connsiteX1" fmla="*/ 6813779 w 7041268"/>
                <a:gd name="connsiteY1" fmla="*/ 0 h 4186409"/>
                <a:gd name="connsiteX2" fmla="*/ 7041268 w 7041268"/>
                <a:gd name="connsiteY2" fmla="*/ 227489 h 4186409"/>
                <a:gd name="connsiteX3" fmla="*/ 7041268 w 7041268"/>
                <a:gd name="connsiteY3" fmla="*/ 3958920 h 4186409"/>
                <a:gd name="connsiteX4" fmla="*/ 6813779 w 7041268"/>
                <a:gd name="connsiteY4" fmla="*/ 4186409 h 4186409"/>
                <a:gd name="connsiteX5" fmla="*/ 262029 w 7041268"/>
                <a:gd name="connsiteY5" fmla="*/ 4186409 h 4186409"/>
                <a:gd name="connsiteX6" fmla="*/ 34540 w 7041268"/>
                <a:gd name="connsiteY6" fmla="*/ 3958920 h 4186409"/>
                <a:gd name="connsiteX7" fmla="*/ 34540 w 7041268"/>
                <a:gd name="connsiteY7" fmla="*/ 915076 h 4186409"/>
                <a:gd name="connsiteX8" fmla="*/ 10976 w 7041268"/>
                <a:gd name="connsiteY8" fmla="*/ 905316 h 4186409"/>
                <a:gd name="connsiteX9" fmla="*/ 0 w 7041268"/>
                <a:gd name="connsiteY9" fmla="*/ 878817 h 4186409"/>
                <a:gd name="connsiteX10" fmla="*/ 0 w 7041268"/>
                <a:gd name="connsiteY10" fmla="*/ 434141 h 4186409"/>
                <a:gd name="connsiteX11" fmla="*/ 10976 w 7041268"/>
                <a:gd name="connsiteY11" fmla="*/ 407642 h 4186409"/>
                <a:gd name="connsiteX12" fmla="*/ 34540 w 7041268"/>
                <a:gd name="connsiteY12" fmla="*/ 397882 h 4186409"/>
                <a:gd name="connsiteX13" fmla="*/ 34540 w 7041268"/>
                <a:gd name="connsiteY13" fmla="*/ 227489 h 4186409"/>
                <a:gd name="connsiteX14" fmla="*/ 262029 w 7041268"/>
                <a:gd name="connsiteY14" fmla="*/ 0 h 4186409"/>
                <a:gd name="connsiteX15" fmla="*/ 323190 w 7041268"/>
                <a:gd name="connsiteY15" fmla="*/ 286652 h 4186409"/>
                <a:gd name="connsiteX16" fmla="*/ 323190 w 7041268"/>
                <a:gd name="connsiteY16" fmla="*/ 3899756 h 4186409"/>
                <a:gd name="connsiteX17" fmla="*/ 6752618 w 7041268"/>
                <a:gd name="connsiteY17" fmla="*/ 3899756 h 4186409"/>
                <a:gd name="connsiteX18" fmla="*/ 6752618 w 7041268"/>
                <a:gd name="connsiteY18" fmla="*/ 286652 h 4186409"/>
                <a:gd name="connsiteX19" fmla="*/ 323190 w 7041268"/>
                <a:gd name="connsiteY19" fmla="*/ 286652 h 418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41268" h="4186409">
                  <a:moveTo>
                    <a:pt x="262029" y="0"/>
                  </a:moveTo>
                  <a:lnTo>
                    <a:pt x="6813779" y="0"/>
                  </a:lnTo>
                  <a:cubicBezTo>
                    <a:pt x="6939418" y="0"/>
                    <a:pt x="7041268" y="101850"/>
                    <a:pt x="7041268" y="227489"/>
                  </a:cubicBezTo>
                  <a:lnTo>
                    <a:pt x="7041268" y="3958920"/>
                  </a:lnTo>
                  <a:cubicBezTo>
                    <a:pt x="7041268" y="4084559"/>
                    <a:pt x="6939418" y="4186409"/>
                    <a:pt x="6813779" y="4186409"/>
                  </a:cubicBezTo>
                  <a:lnTo>
                    <a:pt x="262029" y="4186409"/>
                  </a:lnTo>
                  <a:cubicBezTo>
                    <a:pt x="136390" y="4186409"/>
                    <a:pt x="34540" y="4084559"/>
                    <a:pt x="34540" y="3958920"/>
                  </a:cubicBezTo>
                  <a:lnTo>
                    <a:pt x="34540" y="915076"/>
                  </a:lnTo>
                  <a:lnTo>
                    <a:pt x="10976" y="905316"/>
                  </a:lnTo>
                  <a:cubicBezTo>
                    <a:pt x="4195" y="898534"/>
                    <a:pt x="0" y="889166"/>
                    <a:pt x="0" y="878817"/>
                  </a:cubicBezTo>
                  <a:lnTo>
                    <a:pt x="0" y="434141"/>
                  </a:lnTo>
                  <a:cubicBezTo>
                    <a:pt x="0" y="423793"/>
                    <a:pt x="4195" y="414424"/>
                    <a:pt x="10976" y="407642"/>
                  </a:cubicBezTo>
                  <a:lnTo>
                    <a:pt x="34540" y="397882"/>
                  </a:lnTo>
                  <a:lnTo>
                    <a:pt x="34540" y="227489"/>
                  </a:lnTo>
                  <a:cubicBezTo>
                    <a:pt x="34540" y="101850"/>
                    <a:pt x="136390" y="0"/>
                    <a:pt x="262029" y="0"/>
                  </a:cubicBezTo>
                  <a:close/>
                  <a:moveTo>
                    <a:pt x="323190" y="286652"/>
                  </a:moveTo>
                  <a:lnTo>
                    <a:pt x="323190" y="3899756"/>
                  </a:lnTo>
                  <a:lnTo>
                    <a:pt x="6752618" y="3899756"/>
                  </a:lnTo>
                  <a:lnTo>
                    <a:pt x="6752618" y="286652"/>
                  </a:lnTo>
                  <a:lnTo>
                    <a:pt x="323190" y="2866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8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Picture 2" descr="The new Teams Calendar App in Work Week view">
              <a:extLst>
                <a:ext uri="{FF2B5EF4-FFF2-40B4-BE49-F238E27FC236}">
                  <a16:creationId xmlns:a16="http://schemas.microsoft.com/office/drawing/2014/main" id="{EB54B4BE-535C-4A24-BA76-B751AC8F4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31815" y="1622449"/>
              <a:ext cx="6430792" cy="36131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B7ED1CD-3470-49FF-AB65-43395168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857"/>
          <a:stretch/>
        </p:blipFill>
        <p:spPr>
          <a:xfrm>
            <a:off x="4667895" y="1011299"/>
            <a:ext cx="1451958" cy="1168163"/>
          </a:xfrm>
          <a:prstGeom prst="roundRect">
            <a:avLst>
              <a:gd name="adj" fmla="val 12837"/>
            </a:avLst>
          </a:prstGeom>
          <a:solidFill>
            <a:srgbClr val="F3F2F1"/>
          </a:solidFill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ED1FB1A-168F-4B74-9D27-5B1B64EB3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06596" y="242624"/>
            <a:ext cx="2699811" cy="1826923"/>
            <a:chOff x="5508625" y="1335796"/>
            <a:chExt cx="7041268" cy="418640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9CC686F-7A47-40D8-892C-05A626932731}"/>
                </a:ext>
              </a:extLst>
            </p:cNvPr>
            <p:cNvSpPr/>
            <p:nvPr/>
          </p:nvSpPr>
          <p:spPr bwMode="auto">
            <a:xfrm>
              <a:off x="5508625" y="1335796"/>
              <a:ext cx="7041268" cy="4186409"/>
            </a:xfrm>
            <a:custGeom>
              <a:avLst/>
              <a:gdLst>
                <a:gd name="connsiteX0" fmla="*/ 262029 w 7041268"/>
                <a:gd name="connsiteY0" fmla="*/ 0 h 4186409"/>
                <a:gd name="connsiteX1" fmla="*/ 6813779 w 7041268"/>
                <a:gd name="connsiteY1" fmla="*/ 0 h 4186409"/>
                <a:gd name="connsiteX2" fmla="*/ 7041268 w 7041268"/>
                <a:gd name="connsiteY2" fmla="*/ 227489 h 4186409"/>
                <a:gd name="connsiteX3" fmla="*/ 7041268 w 7041268"/>
                <a:gd name="connsiteY3" fmla="*/ 3958920 h 4186409"/>
                <a:gd name="connsiteX4" fmla="*/ 6813779 w 7041268"/>
                <a:gd name="connsiteY4" fmla="*/ 4186409 h 4186409"/>
                <a:gd name="connsiteX5" fmla="*/ 262029 w 7041268"/>
                <a:gd name="connsiteY5" fmla="*/ 4186409 h 4186409"/>
                <a:gd name="connsiteX6" fmla="*/ 34540 w 7041268"/>
                <a:gd name="connsiteY6" fmla="*/ 3958920 h 4186409"/>
                <a:gd name="connsiteX7" fmla="*/ 34540 w 7041268"/>
                <a:gd name="connsiteY7" fmla="*/ 915076 h 4186409"/>
                <a:gd name="connsiteX8" fmla="*/ 10976 w 7041268"/>
                <a:gd name="connsiteY8" fmla="*/ 905316 h 4186409"/>
                <a:gd name="connsiteX9" fmla="*/ 0 w 7041268"/>
                <a:gd name="connsiteY9" fmla="*/ 878817 h 4186409"/>
                <a:gd name="connsiteX10" fmla="*/ 0 w 7041268"/>
                <a:gd name="connsiteY10" fmla="*/ 434141 h 4186409"/>
                <a:gd name="connsiteX11" fmla="*/ 10976 w 7041268"/>
                <a:gd name="connsiteY11" fmla="*/ 407642 h 4186409"/>
                <a:gd name="connsiteX12" fmla="*/ 34540 w 7041268"/>
                <a:gd name="connsiteY12" fmla="*/ 397882 h 4186409"/>
                <a:gd name="connsiteX13" fmla="*/ 34540 w 7041268"/>
                <a:gd name="connsiteY13" fmla="*/ 227489 h 4186409"/>
                <a:gd name="connsiteX14" fmla="*/ 262029 w 7041268"/>
                <a:gd name="connsiteY14" fmla="*/ 0 h 4186409"/>
                <a:gd name="connsiteX15" fmla="*/ 323190 w 7041268"/>
                <a:gd name="connsiteY15" fmla="*/ 286652 h 4186409"/>
                <a:gd name="connsiteX16" fmla="*/ 323190 w 7041268"/>
                <a:gd name="connsiteY16" fmla="*/ 3899756 h 4186409"/>
                <a:gd name="connsiteX17" fmla="*/ 6752618 w 7041268"/>
                <a:gd name="connsiteY17" fmla="*/ 3899756 h 4186409"/>
                <a:gd name="connsiteX18" fmla="*/ 6752618 w 7041268"/>
                <a:gd name="connsiteY18" fmla="*/ 286652 h 4186409"/>
                <a:gd name="connsiteX19" fmla="*/ 323190 w 7041268"/>
                <a:gd name="connsiteY19" fmla="*/ 286652 h 418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41268" h="4186409">
                  <a:moveTo>
                    <a:pt x="262029" y="0"/>
                  </a:moveTo>
                  <a:lnTo>
                    <a:pt x="6813779" y="0"/>
                  </a:lnTo>
                  <a:cubicBezTo>
                    <a:pt x="6939418" y="0"/>
                    <a:pt x="7041268" y="101850"/>
                    <a:pt x="7041268" y="227489"/>
                  </a:cubicBezTo>
                  <a:lnTo>
                    <a:pt x="7041268" y="3958920"/>
                  </a:lnTo>
                  <a:cubicBezTo>
                    <a:pt x="7041268" y="4084559"/>
                    <a:pt x="6939418" y="4186409"/>
                    <a:pt x="6813779" y="4186409"/>
                  </a:cubicBezTo>
                  <a:lnTo>
                    <a:pt x="262029" y="4186409"/>
                  </a:lnTo>
                  <a:cubicBezTo>
                    <a:pt x="136390" y="4186409"/>
                    <a:pt x="34540" y="4084559"/>
                    <a:pt x="34540" y="3958920"/>
                  </a:cubicBezTo>
                  <a:lnTo>
                    <a:pt x="34540" y="915076"/>
                  </a:lnTo>
                  <a:lnTo>
                    <a:pt x="10976" y="905316"/>
                  </a:lnTo>
                  <a:cubicBezTo>
                    <a:pt x="4195" y="898534"/>
                    <a:pt x="0" y="889166"/>
                    <a:pt x="0" y="878817"/>
                  </a:cubicBezTo>
                  <a:lnTo>
                    <a:pt x="0" y="434141"/>
                  </a:lnTo>
                  <a:cubicBezTo>
                    <a:pt x="0" y="423793"/>
                    <a:pt x="4195" y="414424"/>
                    <a:pt x="10976" y="407642"/>
                  </a:cubicBezTo>
                  <a:lnTo>
                    <a:pt x="34540" y="397882"/>
                  </a:lnTo>
                  <a:lnTo>
                    <a:pt x="34540" y="227489"/>
                  </a:lnTo>
                  <a:cubicBezTo>
                    <a:pt x="34540" y="101850"/>
                    <a:pt x="136390" y="0"/>
                    <a:pt x="262029" y="0"/>
                  </a:cubicBezTo>
                  <a:close/>
                  <a:moveTo>
                    <a:pt x="323190" y="286652"/>
                  </a:moveTo>
                  <a:lnTo>
                    <a:pt x="323190" y="3899756"/>
                  </a:lnTo>
                  <a:lnTo>
                    <a:pt x="6752618" y="3899756"/>
                  </a:lnTo>
                  <a:lnTo>
                    <a:pt x="6752618" y="286652"/>
                  </a:lnTo>
                  <a:lnTo>
                    <a:pt x="323190" y="2866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8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963CA73-7EA0-4B58-9A13-30D0DFB29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410"/>
            <a:stretch/>
          </p:blipFill>
          <p:spPr>
            <a:xfrm>
              <a:off x="5831815" y="1622449"/>
              <a:ext cx="6430792" cy="3613102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F0CDA686-79DB-4C81-BADA-AED86B912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014" r="1014" b="1014"/>
          <a:stretch/>
        </p:blipFill>
        <p:spPr bwMode="auto">
          <a:xfrm>
            <a:off x="8606930" y="1138944"/>
            <a:ext cx="1496024" cy="1040518"/>
          </a:xfrm>
          <a:prstGeom prst="roundRect">
            <a:avLst>
              <a:gd name="adj" fmla="val 2713"/>
            </a:avLst>
          </a:prstGeom>
          <a:solidFill>
            <a:srgbClr val="F3F2F1"/>
          </a:solidFill>
          <a:effectLst>
            <a:outerShdw blurRad="254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27BD0-52C6-4175-9AB7-95167914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40459" y="3433950"/>
            <a:ext cx="3393787" cy="2017787"/>
            <a:chOff x="5508625" y="1335796"/>
            <a:chExt cx="7041268" cy="418640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448B87-9A9E-4ABF-B6AC-41ECC572D797}"/>
                </a:ext>
              </a:extLst>
            </p:cNvPr>
            <p:cNvSpPr/>
            <p:nvPr/>
          </p:nvSpPr>
          <p:spPr bwMode="auto">
            <a:xfrm>
              <a:off x="5508625" y="1335796"/>
              <a:ext cx="7041268" cy="4186409"/>
            </a:xfrm>
            <a:custGeom>
              <a:avLst/>
              <a:gdLst>
                <a:gd name="connsiteX0" fmla="*/ 262029 w 7041268"/>
                <a:gd name="connsiteY0" fmla="*/ 0 h 4186409"/>
                <a:gd name="connsiteX1" fmla="*/ 6813779 w 7041268"/>
                <a:gd name="connsiteY1" fmla="*/ 0 h 4186409"/>
                <a:gd name="connsiteX2" fmla="*/ 7041268 w 7041268"/>
                <a:gd name="connsiteY2" fmla="*/ 227489 h 4186409"/>
                <a:gd name="connsiteX3" fmla="*/ 7041268 w 7041268"/>
                <a:gd name="connsiteY3" fmla="*/ 3958920 h 4186409"/>
                <a:gd name="connsiteX4" fmla="*/ 6813779 w 7041268"/>
                <a:gd name="connsiteY4" fmla="*/ 4186409 h 4186409"/>
                <a:gd name="connsiteX5" fmla="*/ 262029 w 7041268"/>
                <a:gd name="connsiteY5" fmla="*/ 4186409 h 4186409"/>
                <a:gd name="connsiteX6" fmla="*/ 34540 w 7041268"/>
                <a:gd name="connsiteY6" fmla="*/ 3958920 h 4186409"/>
                <a:gd name="connsiteX7" fmla="*/ 34540 w 7041268"/>
                <a:gd name="connsiteY7" fmla="*/ 915076 h 4186409"/>
                <a:gd name="connsiteX8" fmla="*/ 10976 w 7041268"/>
                <a:gd name="connsiteY8" fmla="*/ 905316 h 4186409"/>
                <a:gd name="connsiteX9" fmla="*/ 0 w 7041268"/>
                <a:gd name="connsiteY9" fmla="*/ 878817 h 4186409"/>
                <a:gd name="connsiteX10" fmla="*/ 0 w 7041268"/>
                <a:gd name="connsiteY10" fmla="*/ 434141 h 4186409"/>
                <a:gd name="connsiteX11" fmla="*/ 10976 w 7041268"/>
                <a:gd name="connsiteY11" fmla="*/ 407642 h 4186409"/>
                <a:gd name="connsiteX12" fmla="*/ 34540 w 7041268"/>
                <a:gd name="connsiteY12" fmla="*/ 397882 h 4186409"/>
                <a:gd name="connsiteX13" fmla="*/ 34540 w 7041268"/>
                <a:gd name="connsiteY13" fmla="*/ 227489 h 4186409"/>
                <a:gd name="connsiteX14" fmla="*/ 262029 w 7041268"/>
                <a:gd name="connsiteY14" fmla="*/ 0 h 4186409"/>
                <a:gd name="connsiteX15" fmla="*/ 323190 w 7041268"/>
                <a:gd name="connsiteY15" fmla="*/ 286652 h 4186409"/>
                <a:gd name="connsiteX16" fmla="*/ 323190 w 7041268"/>
                <a:gd name="connsiteY16" fmla="*/ 3899756 h 4186409"/>
                <a:gd name="connsiteX17" fmla="*/ 6752618 w 7041268"/>
                <a:gd name="connsiteY17" fmla="*/ 3899756 h 4186409"/>
                <a:gd name="connsiteX18" fmla="*/ 6752618 w 7041268"/>
                <a:gd name="connsiteY18" fmla="*/ 286652 h 4186409"/>
                <a:gd name="connsiteX19" fmla="*/ 323190 w 7041268"/>
                <a:gd name="connsiteY19" fmla="*/ 286652 h 418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41268" h="4186409">
                  <a:moveTo>
                    <a:pt x="262029" y="0"/>
                  </a:moveTo>
                  <a:lnTo>
                    <a:pt x="6813779" y="0"/>
                  </a:lnTo>
                  <a:cubicBezTo>
                    <a:pt x="6939418" y="0"/>
                    <a:pt x="7041268" y="101850"/>
                    <a:pt x="7041268" y="227489"/>
                  </a:cubicBezTo>
                  <a:lnTo>
                    <a:pt x="7041268" y="3958920"/>
                  </a:lnTo>
                  <a:cubicBezTo>
                    <a:pt x="7041268" y="4084559"/>
                    <a:pt x="6939418" y="4186409"/>
                    <a:pt x="6813779" y="4186409"/>
                  </a:cubicBezTo>
                  <a:lnTo>
                    <a:pt x="262029" y="4186409"/>
                  </a:lnTo>
                  <a:cubicBezTo>
                    <a:pt x="136390" y="4186409"/>
                    <a:pt x="34540" y="4084559"/>
                    <a:pt x="34540" y="3958920"/>
                  </a:cubicBezTo>
                  <a:lnTo>
                    <a:pt x="34540" y="915076"/>
                  </a:lnTo>
                  <a:lnTo>
                    <a:pt x="10976" y="905316"/>
                  </a:lnTo>
                  <a:cubicBezTo>
                    <a:pt x="4195" y="898534"/>
                    <a:pt x="0" y="889166"/>
                    <a:pt x="0" y="878817"/>
                  </a:cubicBezTo>
                  <a:lnTo>
                    <a:pt x="0" y="434141"/>
                  </a:lnTo>
                  <a:cubicBezTo>
                    <a:pt x="0" y="423793"/>
                    <a:pt x="4195" y="414424"/>
                    <a:pt x="10976" y="407642"/>
                  </a:cubicBezTo>
                  <a:lnTo>
                    <a:pt x="34540" y="397882"/>
                  </a:lnTo>
                  <a:lnTo>
                    <a:pt x="34540" y="227489"/>
                  </a:lnTo>
                  <a:cubicBezTo>
                    <a:pt x="34540" y="101850"/>
                    <a:pt x="136390" y="0"/>
                    <a:pt x="262029" y="0"/>
                  </a:cubicBezTo>
                  <a:close/>
                  <a:moveTo>
                    <a:pt x="323190" y="286652"/>
                  </a:moveTo>
                  <a:lnTo>
                    <a:pt x="323190" y="3899756"/>
                  </a:lnTo>
                  <a:lnTo>
                    <a:pt x="6752618" y="3899756"/>
                  </a:lnTo>
                  <a:lnTo>
                    <a:pt x="6752618" y="286652"/>
                  </a:lnTo>
                  <a:lnTo>
                    <a:pt x="323190" y="2866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8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D923631-7E50-48A2-A0A8-516EE0F10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1815" y="1622450"/>
              <a:ext cx="6436197" cy="3613099"/>
            </a:xfrm>
            <a:prstGeom prst="rect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4DE10-DFB3-40D1-BC6B-9C3CA08EE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06542" y="3436400"/>
            <a:ext cx="2992823" cy="2019024"/>
            <a:chOff x="5508626" y="1227420"/>
            <a:chExt cx="6526855" cy="4403160"/>
          </a:xfrm>
        </p:grpSpPr>
        <p:pic>
          <p:nvPicPr>
            <p:cNvPr id="28" name="Picture 27" descr="A person posing for a photo&#10;&#10;Description automatically generated">
              <a:extLst>
                <a:ext uri="{FF2B5EF4-FFF2-40B4-BE49-F238E27FC236}">
                  <a16:creationId xmlns:a16="http://schemas.microsoft.com/office/drawing/2014/main" id="{7ECF6E2E-4F47-4F4F-9BBD-D229C7E8C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351" y="1514475"/>
              <a:ext cx="5991225" cy="3829050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A8B43BD-C69F-46B2-8193-7C74FB649BDC}"/>
                </a:ext>
              </a:extLst>
            </p:cNvPr>
            <p:cNvSpPr/>
            <p:nvPr/>
          </p:nvSpPr>
          <p:spPr bwMode="auto">
            <a:xfrm>
              <a:off x="5508626" y="1227420"/>
              <a:ext cx="6526855" cy="4403160"/>
            </a:xfrm>
            <a:custGeom>
              <a:avLst/>
              <a:gdLst>
                <a:gd name="connsiteX0" fmla="*/ 262029 w 7041268"/>
                <a:gd name="connsiteY0" fmla="*/ 0 h 4186409"/>
                <a:gd name="connsiteX1" fmla="*/ 6813779 w 7041268"/>
                <a:gd name="connsiteY1" fmla="*/ 0 h 4186409"/>
                <a:gd name="connsiteX2" fmla="*/ 7041268 w 7041268"/>
                <a:gd name="connsiteY2" fmla="*/ 227489 h 4186409"/>
                <a:gd name="connsiteX3" fmla="*/ 7041268 w 7041268"/>
                <a:gd name="connsiteY3" fmla="*/ 3958920 h 4186409"/>
                <a:gd name="connsiteX4" fmla="*/ 6813779 w 7041268"/>
                <a:gd name="connsiteY4" fmla="*/ 4186409 h 4186409"/>
                <a:gd name="connsiteX5" fmla="*/ 262029 w 7041268"/>
                <a:gd name="connsiteY5" fmla="*/ 4186409 h 4186409"/>
                <a:gd name="connsiteX6" fmla="*/ 34540 w 7041268"/>
                <a:gd name="connsiteY6" fmla="*/ 3958920 h 4186409"/>
                <a:gd name="connsiteX7" fmla="*/ 34540 w 7041268"/>
                <a:gd name="connsiteY7" fmla="*/ 915076 h 4186409"/>
                <a:gd name="connsiteX8" fmla="*/ 10976 w 7041268"/>
                <a:gd name="connsiteY8" fmla="*/ 905316 h 4186409"/>
                <a:gd name="connsiteX9" fmla="*/ 0 w 7041268"/>
                <a:gd name="connsiteY9" fmla="*/ 878817 h 4186409"/>
                <a:gd name="connsiteX10" fmla="*/ 0 w 7041268"/>
                <a:gd name="connsiteY10" fmla="*/ 434141 h 4186409"/>
                <a:gd name="connsiteX11" fmla="*/ 10976 w 7041268"/>
                <a:gd name="connsiteY11" fmla="*/ 407642 h 4186409"/>
                <a:gd name="connsiteX12" fmla="*/ 34540 w 7041268"/>
                <a:gd name="connsiteY12" fmla="*/ 397882 h 4186409"/>
                <a:gd name="connsiteX13" fmla="*/ 34540 w 7041268"/>
                <a:gd name="connsiteY13" fmla="*/ 227489 h 4186409"/>
                <a:gd name="connsiteX14" fmla="*/ 262029 w 7041268"/>
                <a:gd name="connsiteY14" fmla="*/ 0 h 4186409"/>
                <a:gd name="connsiteX15" fmla="*/ 323190 w 7041268"/>
                <a:gd name="connsiteY15" fmla="*/ 286652 h 4186409"/>
                <a:gd name="connsiteX16" fmla="*/ 323190 w 7041268"/>
                <a:gd name="connsiteY16" fmla="*/ 3899756 h 4186409"/>
                <a:gd name="connsiteX17" fmla="*/ 6752618 w 7041268"/>
                <a:gd name="connsiteY17" fmla="*/ 3899756 h 4186409"/>
                <a:gd name="connsiteX18" fmla="*/ 6752618 w 7041268"/>
                <a:gd name="connsiteY18" fmla="*/ 286652 h 4186409"/>
                <a:gd name="connsiteX19" fmla="*/ 323190 w 7041268"/>
                <a:gd name="connsiteY19" fmla="*/ 286652 h 418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41268" h="4186409">
                  <a:moveTo>
                    <a:pt x="262029" y="0"/>
                  </a:moveTo>
                  <a:lnTo>
                    <a:pt x="6813779" y="0"/>
                  </a:lnTo>
                  <a:cubicBezTo>
                    <a:pt x="6939418" y="0"/>
                    <a:pt x="7041268" y="101850"/>
                    <a:pt x="7041268" y="227489"/>
                  </a:cubicBezTo>
                  <a:lnTo>
                    <a:pt x="7041268" y="3958920"/>
                  </a:lnTo>
                  <a:cubicBezTo>
                    <a:pt x="7041268" y="4084559"/>
                    <a:pt x="6939418" y="4186409"/>
                    <a:pt x="6813779" y="4186409"/>
                  </a:cubicBezTo>
                  <a:lnTo>
                    <a:pt x="262029" y="4186409"/>
                  </a:lnTo>
                  <a:cubicBezTo>
                    <a:pt x="136390" y="4186409"/>
                    <a:pt x="34540" y="4084559"/>
                    <a:pt x="34540" y="3958920"/>
                  </a:cubicBezTo>
                  <a:lnTo>
                    <a:pt x="34540" y="915076"/>
                  </a:lnTo>
                  <a:lnTo>
                    <a:pt x="10976" y="905316"/>
                  </a:lnTo>
                  <a:cubicBezTo>
                    <a:pt x="4195" y="898534"/>
                    <a:pt x="0" y="889166"/>
                    <a:pt x="0" y="878817"/>
                  </a:cubicBezTo>
                  <a:lnTo>
                    <a:pt x="0" y="434141"/>
                  </a:lnTo>
                  <a:cubicBezTo>
                    <a:pt x="0" y="423793"/>
                    <a:pt x="4195" y="414424"/>
                    <a:pt x="10976" y="407642"/>
                  </a:cubicBezTo>
                  <a:lnTo>
                    <a:pt x="34540" y="397882"/>
                  </a:lnTo>
                  <a:lnTo>
                    <a:pt x="34540" y="227489"/>
                  </a:lnTo>
                  <a:cubicBezTo>
                    <a:pt x="34540" y="101850"/>
                    <a:pt x="136390" y="0"/>
                    <a:pt x="262029" y="0"/>
                  </a:cubicBezTo>
                  <a:close/>
                  <a:moveTo>
                    <a:pt x="323190" y="286652"/>
                  </a:moveTo>
                  <a:lnTo>
                    <a:pt x="323190" y="3899756"/>
                  </a:lnTo>
                  <a:lnTo>
                    <a:pt x="6752618" y="3899756"/>
                  </a:lnTo>
                  <a:lnTo>
                    <a:pt x="6752618" y="286652"/>
                  </a:lnTo>
                  <a:lnTo>
                    <a:pt x="323190" y="2866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8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3203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GradientRiseVTI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6_Office Theme">
  <a:themeElements>
    <a:clrScheme name="Azure Dev">
      <a:dk1>
        <a:srgbClr val="007EBA"/>
      </a:dk1>
      <a:lt1>
        <a:srgbClr val="FFFFFF"/>
      </a:lt1>
      <a:dk2>
        <a:srgbClr val="44546A"/>
      </a:dk2>
      <a:lt2>
        <a:srgbClr val="E3E4E3"/>
      </a:lt2>
      <a:accent1>
        <a:srgbClr val="4C4D4C"/>
      </a:accent1>
      <a:accent2>
        <a:srgbClr val="00A3DA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968</Words>
  <Application>Microsoft Office PowerPoint</Application>
  <PresentationFormat>Widescreen</PresentationFormat>
  <Paragraphs>173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Avenir Next LT Pro</vt:lpstr>
      <vt:lpstr>Avenir Next LT Pro (Body)</vt:lpstr>
      <vt:lpstr>Calibri</vt:lpstr>
      <vt:lpstr>Segoe UI</vt:lpstr>
      <vt:lpstr>Segoe UI Semibold</vt:lpstr>
      <vt:lpstr>Segoe UI Semilight</vt:lpstr>
      <vt:lpstr>Segoe UI Symbol</vt:lpstr>
      <vt:lpstr>SegoeUI</vt:lpstr>
      <vt:lpstr>GradientRiseVTI</vt:lpstr>
      <vt:lpstr>6_Office Theme</vt:lpstr>
      <vt:lpstr>Using Cloud for Business Growth</vt:lpstr>
      <vt:lpstr>The question is no longer “if or when”, it’s “how”</vt:lpstr>
      <vt:lpstr>Who am I</vt:lpstr>
      <vt:lpstr>PowerPoint Presentation</vt:lpstr>
      <vt:lpstr>PowerPoint Presentation</vt:lpstr>
      <vt:lpstr>A Secure Foundation  at Global Scale</vt:lpstr>
      <vt:lpstr>PowerPoint Presentation</vt:lpstr>
      <vt:lpstr>PowerPoint Presentation</vt:lpstr>
      <vt:lpstr>Stay in the flow before, during and after the meeting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question is no longer “if or when”, it’s “how”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2021-06-29T11:21:17Z</dcterms:created>
  <dcterms:modified xsi:type="dcterms:W3CDTF">2021-06-29T11:21:31Z</dcterms:modified>
</cp:coreProperties>
</file>